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99CCFF"/>
    <a:srgbClr val="66FFFF"/>
    <a:srgbClr val="CCFFFF"/>
    <a:srgbClr val="CCECFF"/>
    <a:srgbClr val="CCFFCC"/>
    <a:srgbClr val="66FFCC"/>
    <a:srgbClr val="FF9999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3ADB6-26BA-497C-A7FF-D622A6F3836D}" type="doc">
      <dgm:prSet loTypeId="urn:microsoft.com/office/officeart/2005/8/layout/gear1" loCatId="process" qsTypeId="urn:microsoft.com/office/officeart/2005/8/quickstyle/3d5" qsCatId="3D" csTypeId="urn:microsoft.com/office/officeart/2005/8/colors/accent5_5" csCatId="accent5" phldr="1"/>
      <dgm:spPr/>
    </dgm:pt>
    <dgm:pt modelId="{F3754AA0-F38A-4424-9F30-26E9DC7C767E}">
      <dgm:prSet phldrT="[Text]" custT="1"/>
      <dgm:spPr/>
      <dgm:t>
        <a:bodyPr/>
        <a:lstStyle/>
        <a:p>
          <a:r>
            <a:rPr lang="th-TH" sz="1600" b="1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ยุทธศาสตร์การพัฒนาดิจิทัลเพื่อเศรษฐกิจและสังคม</a:t>
          </a:r>
          <a:endParaRPr lang="en-US" sz="1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B9474DE-C1BD-4301-AAA7-70E7B9048BA3}" type="parTrans" cxnId="{BF1842F2-D491-4455-9E7D-9E48ADE317E8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91BC0B-FC1B-4E87-9CAC-171153221B55}" type="sibTrans" cxnId="{BF1842F2-D491-4455-9E7D-9E48ADE317E8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E6EC48-F6C2-4758-8B72-3F5E514BD18F}">
      <dgm:prSet phldrT="[Text]" custT="1"/>
      <dgm:spPr/>
      <dgm:t>
        <a:bodyPr/>
        <a:lstStyle/>
        <a:p>
          <a:r>
            <a:rPr lang="th-TH" sz="1600" b="1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แผนแม่บท</a:t>
          </a:r>
          <a:r>
            <a:rPr lang="en-US" sz="1600" b="1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 ICT</a:t>
          </a:r>
        </a:p>
      </dgm:t>
    </dgm:pt>
    <dgm:pt modelId="{00644607-C1E4-4B77-9533-D992A1E69C58}" type="parTrans" cxnId="{08CD7F7A-8268-4B6E-A1E0-39D447FCF430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08E5335-5DB2-4217-BC1D-4DE08F566408}" type="sibTrans" cxnId="{08CD7F7A-8268-4B6E-A1E0-39D447FCF430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A35A00-2D56-4EC9-B115-7B3C7F4C1DC7}">
      <dgm:prSet phldrT="[Text]" custT="1"/>
      <dgm:spPr/>
      <dgm:t>
        <a:bodyPr/>
        <a:lstStyle/>
        <a:p>
          <a:r>
            <a:rPr lang="th-TH" sz="1600" b="1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นโยบาย </a:t>
          </a:r>
          <a:r>
            <a:rPr lang="en-US" sz="1600" b="1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ICT 2020</a:t>
          </a:r>
          <a:endParaRPr lang="en-US" sz="1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236D36-98B9-4E66-B9F9-5101233A1DAE}" type="parTrans" cxnId="{67D9D13E-3951-47FD-A19C-CBE5333A024F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9AD2E2-D601-4150-AF35-9964F4AC5EC1}" type="sibTrans" cxnId="{67D9D13E-3951-47FD-A19C-CBE5333A024F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B2B371-B797-414D-A732-D3EF0374EB88}" type="pres">
      <dgm:prSet presAssocID="{5A83ADB6-26BA-497C-A7FF-D622A6F383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8C91C2-420C-42B5-BF52-E355D956E531}" type="pres">
      <dgm:prSet presAssocID="{F3754AA0-F38A-4424-9F30-26E9DC7C767E}" presName="gear1" presStyleLbl="node1" presStyleIdx="0" presStyleCnt="3">
        <dgm:presLayoutVars>
          <dgm:chMax val="1"/>
          <dgm:bulletEnabled val="1"/>
        </dgm:presLayoutVars>
      </dgm:prSet>
      <dgm:spPr/>
    </dgm:pt>
    <dgm:pt modelId="{B8AAD947-D217-42FE-BF91-4D2B457F6043}" type="pres">
      <dgm:prSet presAssocID="{F3754AA0-F38A-4424-9F30-26E9DC7C767E}" presName="gear1srcNode" presStyleLbl="node1" presStyleIdx="0" presStyleCnt="3"/>
      <dgm:spPr/>
    </dgm:pt>
    <dgm:pt modelId="{368E4DDC-F9BB-4A3C-B0A3-82D47D32ED72}" type="pres">
      <dgm:prSet presAssocID="{F3754AA0-F38A-4424-9F30-26E9DC7C767E}" presName="gear1dstNode" presStyleLbl="node1" presStyleIdx="0" presStyleCnt="3"/>
      <dgm:spPr/>
    </dgm:pt>
    <dgm:pt modelId="{0C810C56-6973-4A56-8860-D24EE07450D8}" type="pres">
      <dgm:prSet presAssocID="{83E6EC48-F6C2-4758-8B72-3F5E514BD18F}" presName="gear2" presStyleLbl="node1" presStyleIdx="1" presStyleCnt="3">
        <dgm:presLayoutVars>
          <dgm:chMax val="1"/>
          <dgm:bulletEnabled val="1"/>
        </dgm:presLayoutVars>
      </dgm:prSet>
      <dgm:spPr/>
    </dgm:pt>
    <dgm:pt modelId="{8749815F-0FA1-4DF0-B5BF-FE2A46501326}" type="pres">
      <dgm:prSet presAssocID="{83E6EC48-F6C2-4758-8B72-3F5E514BD18F}" presName="gear2srcNode" presStyleLbl="node1" presStyleIdx="1" presStyleCnt="3"/>
      <dgm:spPr/>
    </dgm:pt>
    <dgm:pt modelId="{285FD15E-551A-4490-96DD-5C7AEE9D1E1C}" type="pres">
      <dgm:prSet presAssocID="{83E6EC48-F6C2-4758-8B72-3F5E514BD18F}" presName="gear2dstNode" presStyleLbl="node1" presStyleIdx="1" presStyleCnt="3"/>
      <dgm:spPr/>
    </dgm:pt>
    <dgm:pt modelId="{3AC77CAB-2EA4-4643-B020-F05AFBE07409}" type="pres">
      <dgm:prSet presAssocID="{38A35A00-2D56-4EC9-B115-7B3C7F4C1DC7}" presName="gear3" presStyleLbl="node1" presStyleIdx="2" presStyleCnt="3"/>
      <dgm:spPr/>
    </dgm:pt>
    <dgm:pt modelId="{33CB5E5A-1DFB-47AF-BCDB-508D6557AD49}" type="pres">
      <dgm:prSet presAssocID="{38A35A00-2D56-4EC9-B115-7B3C7F4C1DC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AF8CEA9-FF85-4563-BB38-572E1AE6B0C9}" type="pres">
      <dgm:prSet presAssocID="{38A35A00-2D56-4EC9-B115-7B3C7F4C1DC7}" presName="gear3srcNode" presStyleLbl="node1" presStyleIdx="2" presStyleCnt="3"/>
      <dgm:spPr/>
    </dgm:pt>
    <dgm:pt modelId="{2CCC8A15-A3C5-468F-B083-DE5BED8FB559}" type="pres">
      <dgm:prSet presAssocID="{38A35A00-2D56-4EC9-B115-7B3C7F4C1DC7}" presName="gear3dstNode" presStyleLbl="node1" presStyleIdx="2" presStyleCnt="3"/>
      <dgm:spPr/>
    </dgm:pt>
    <dgm:pt modelId="{9D6CCCF0-6450-4DD1-B8BB-3C1BA6D894B8}" type="pres">
      <dgm:prSet presAssocID="{9A91BC0B-FC1B-4E87-9CAC-171153221B55}" presName="connector1" presStyleLbl="sibTrans2D1" presStyleIdx="0" presStyleCnt="3"/>
      <dgm:spPr/>
    </dgm:pt>
    <dgm:pt modelId="{024F13F6-B10D-4B99-A6E5-0B2130F01481}" type="pres">
      <dgm:prSet presAssocID="{E08E5335-5DB2-4217-BC1D-4DE08F566408}" presName="connector2" presStyleLbl="sibTrans2D1" presStyleIdx="1" presStyleCnt="3"/>
      <dgm:spPr/>
    </dgm:pt>
    <dgm:pt modelId="{F8D63B2D-B363-4253-B6FC-27525B04D990}" type="pres">
      <dgm:prSet presAssocID="{439AD2E2-D601-4150-AF35-9964F4AC5EC1}" presName="connector3" presStyleLbl="sibTrans2D1" presStyleIdx="2" presStyleCnt="3"/>
      <dgm:spPr/>
    </dgm:pt>
  </dgm:ptLst>
  <dgm:cxnLst>
    <dgm:cxn modelId="{3930DC00-4F93-42C4-AB38-3116B08AE106}" type="presOf" srcId="{9A91BC0B-FC1B-4E87-9CAC-171153221B55}" destId="{9D6CCCF0-6450-4DD1-B8BB-3C1BA6D894B8}" srcOrd="0" destOrd="0" presId="urn:microsoft.com/office/officeart/2005/8/layout/gear1"/>
    <dgm:cxn modelId="{29E0BC0E-49F1-4732-B183-CDB57F3E24C5}" type="presOf" srcId="{38A35A00-2D56-4EC9-B115-7B3C7F4C1DC7}" destId="{2CCC8A15-A3C5-468F-B083-DE5BED8FB559}" srcOrd="3" destOrd="0" presId="urn:microsoft.com/office/officeart/2005/8/layout/gear1"/>
    <dgm:cxn modelId="{5A43CA16-5468-42C7-86F6-95DA0B66B685}" type="presOf" srcId="{83E6EC48-F6C2-4758-8B72-3F5E514BD18F}" destId="{8749815F-0FA1-4DF0-B5BF-FE2A46501326}" srcOrd="1" destOrd="0" presId="urn:microsoft.com/office/officeart/2005/8/layout/gear1"/>
    <dgm:cxn modelId="{0B605F21-2A84-4380-A0A5-56A18AEE35EE}" type="presOf" srcId="{38A35A00-2D56-4EC9-B115-7B3C7F4C1DC7}" destId="{8AF8CEA9-FF85-4563-BB38-572E1AE6B0C9}" srcOrd="2" destOrd="0" presId="urn:microsoft.com/office/officeart/2005/8/layout/gear1"/>
    <dgm:cxn modelId="{87C3FE30-178F-432F-A213-32EC7D4D0ED1}" type="presOf" srcId="{5A83ADB6-26BA-497C-A7FF-D622A6F3836D}" destId="{61B2B371-B797-414D-A732-D3EF0374EB88}" srcOrd="0" destOrd="0" presId="urn:microsoft.com/office/officeart/2005/8/layout/gear1"/>
    <dgm:cxn modelId="{462D7433-4FFE-4595-B8BE-2B55AA4A112D}" type="presOf" srcId="{83E6EC48-F6C2-4758-8B72-3F5E514BD18F}" destId="{0C810C56-6973-4A56-8860-D24EE07450D8}" srcOrd="0" destOrd="0" presId="urn:microsoft.com/office/officeart/2005/8/layout/gear1"/>
    <dgm:cxn modelId="{67D9D13E-3951-47FD-A19C-CBE5333A024F}" srcId="{5A83ADB6-26BA-497C-A7FF-D622A6F3836D}" destId="{38A35A00-2D56-4EC9-B115-7B3C7F4C1DC7}" srcOrd="2" destOrd="0" parTransId="{B0236D36-98B9-4E66-B9F9-5101233A1DAE}" sibTransId="{439AD2E2-D601-4150-AF35-9964F4AC5EC1}"/>
    <dgm:cxn modelId="{4949C961-968D-4450-9F25-E5E58400EE67}" type="presOf" srcId="{F3754AA0-F38A-4424-9F30-26E9DC7C767E}" destId="{B8AAD947-D217-42FE-BF91-4D2B457F6043}" srcOrd="1" destOrd="0" presId="urn:microsoft.com/office/officeart/2005/8/layout/gear1"/>
    <dgm:cxn modelId="{35E8956B-6182-4BDA-BB6E-4FBF2CAB6D1D}" type="presOf" srcId="{F3754AA0-F38A-4424-9F30-26E9DC7C767E}" destId="{368E4DDC-F9BB-4A3C-B0A3-82D47D32ED72}" srcOrd="2" destOrd="0" presId="urn:microsoft.com/office/officeart/2005/8/layout/gear1"/>
    <dgm:cxn modelId="{0EE73450-9CC9-4961-A0FE-8699A0D64CE5}" type="presOf" srcId="{83E6EC48-F6C2-4758-8B72-3F5E514BD18F}" destId="{285FD15E-551A-4490-96DD-5C7AEE9D1E1C}" srcOrd="2" destOrd="0" presId="urn:microsoft.com/office/officeart/2005/8/layout/gear1"/>
    <dgm:cxn modelId="{F08F3256-B878-4AF6-B9F0-7CF710A9CF3B}" type="presOf" srcId="{38A35A00-2D56-4EC9-B115-7B3C7F4C1DC7}" destId="{3AC77CAB-2EA4-4643-B020-F05AFBE07409}" srcOrd="0" destOrd="0" presId="urn:microsoft.com/office/officeart/2005/8/layout/gear1"/>
    <dgm:cxn modelId="{08CD7F7A-8268-4B6E-A1E0-39D447FCF430}" srcId="{5A83ADB6-26BA-497C-A7FF-D622A6F3836D}" destId="{83E6EC48-F6C2-4758-8B72-3F5E514BD18F}" srcOrd="1" destOrd="0" parTransId="{00644607-C1E4-4B77-9533-D992A1E69C58}" sibTransId="{E08E5335-5DB2-4217-BC1D-4DE08F566408}"/>
    <dgm:cxn modelId="{B3E93987-3A89-4BBB-8937-4C0DED7F03D3}" type="presOf" srcId="{F3754AA0-F38A-4424-9F30-26E9DC7C767E}" destId="{D38C91C2-420C-42B5-BF52-E355D956E531}" srcOrd="0" destOrd="0" presId="urn:microsoft.com/office/officeart/2005/8/layout/gear1"/>
    <dgm:cxn modelId="{ACC5C1A1-552A-4478-A15A-2B09F6428D21}" type="presOf" srcId="{E08E5335-5DB2-4217-BC1D-4DE08F566408}" destId="{024F13F6-B10D-4B99-A6E5-0B2130F01481}" srcOrd="0" destOrd="0" presId="urn:microsoft.com/office/officeart/2005/8/layout/gear1"/>
    <dgm:cxn modelId="{BF1842F2-D491-4455-9E7D-9E48ADE317E8}" srcId="{5A83ADB6-26BA-497C-A7FF-D622A6F3836D}" destId="{F3754AA0-F38A-4424-9F30-26E9DC7C767E}" srcOrd="0" destOrd="0" parTransId="{8B9474DE-C1BD-4301-AAA7-70E7B9048BA3}" sibTransId="{9A91BC0B-FC1B-4E87-9CAC-171153221B55}"/>
    <dgm:cxn modelId="{A2C828FA-8644-40F7-AAE2-8B5FC3277FF4}" type="presOf" srcId="{439AD2E2-D601-4150-AF35-9964F4AC5EC1}" destId="{F8D63B2D-B363-4253-B6FC-27525B04D990}" srcOrd="0" destOrd="0" presId="urn:microsoft.com/office/officeart/2005/8/layout/gear1"/>
    <dgm:cxn modelId="{0EE686FD-C62C-4E03-91AB-C91EFB596188}" type="presOf" srcId="{38A35A00-2D56-4EC9-B115-7B3C7F4C1DC7}" destId="{33CB5E5A-1DFB-47AF-BCDB-508D6557AD49}" srcOrd="1" destOrd="0" presId="urn:microsoft.com/office/officeart/2005/8/layout/gear1"/>
    <dgm:cxn modelId="{1E55C1AA-93FB-42E2-9486-58F9727206E4}" type="presParOf" srcId="{61B2B371-B797-414D-A732-D3EF0374EB88}" destId="{D38C91C2-420C-42B5-BF52-E355D956E531}" srcOrd="0" destOrd="0" presId="urn:microsoft.com/office/officeart/2005/8/layout/gear1"/>
    <dgm:cxn modelId="{DD42C86F-63B3-401C-B216-19C0358BEF74}" type="presParOf" srcId="{61B2B371-B797-414D-A732-D3EF0374EB88}" destId="{B8AAD947-D217-42FE-BF91-4D2B457F6043}" srcOrd="1" destOrd="0" presId="urn:microsoft.com/office/officeart/2005/8/layout/gear1"/>
    <dgm:cxn modelId="{44873D30-E946-4EBA-94E5-6C6152B13F5A}" type="presParOf" srcId="{61B2B371-B797-414D-A732-D3EF0374EB88}" destId="{368E4DDC-F9BB-4A3C-B0A3-82D47D32ED72}" srcOrd="2" destOrd="0" presId="urn:microsoft.com/office/officeart/2005/8/layout/gear1"/>
    <dgm:cxn modelId="{92578627-EA9F-4C1F-9BA4-97AD0093799F}" type="presParOf" srcId="{61B2B371-B797-414D-A732-D3EF0374EB88}" destId="{0C810C56-6973-4A56-8860-D24EE07450D8}" srcOrd="3" destOrd="0" presId="urn:microsoft.com/office/officeart/2005/8/layout/gear1"/>
    <dgm:cxn modelId="{6427D75C-C390-4D06-8313-4E8E4C037F7B}" type="presParOf" srcId="{61B2B371-B797-414D-A732-D3EF0374EB88}" destId="{8749815F-0FA1-4DF0-B5BF-FE2A46501326}" srcOrd="4" destOrd="0" presId="urn:microsoft.com/office/officeart/2005/8/layout/gear1"/>
    <dgm:cxn modelId="{B945FDED-4C03-46D0-90CA-2B7B7034739B}" type="presParOf" srcId="{61B2B371-B797-414D-A732-D3EF0374EB88}" destId="{285FD15E-551A-4490-96DD-5C7AEE9D1E1C}" srcOrd="5" destOrd="0" presId="urn:microsoft.com/office/officeart/2005/8/layout/gear1"/>
    <dgm:cxn modelId="{D8D5CCF5-044D-47F4-90C6-69CD8AF2E347}" type="presParOf" srcId="{61B2B371-B797-414D-A732-D3EF0374EB88}" destId="{3AC77CAB-2EA4-4643-B020-F05AFBE07409}" srcOrd="6" destOrd="0" presId="urn:microsoft.com/office/officeart/2005/8/layout/gear1"/>
    <dgm:cxn modelId="{B6C0A257-7B5F-4454-A54F-4605B2FC3703}" type="presParOf" srcId="{61B2B371-B797-414D-A732-D3EF0374EB88}" destId="{33CB5E5A-1DFB-47AF-BCDB-508D6557AD49}" srcOrd="7" destOrd="0" presId="urn:microsoft.com/office/officeart/2005/8/layout/gear1"/>
    <dgm:cxn modelId="{60DDAD2B-68CD-439D-A401-3012BDE26594}" type="presParOf" srcId="{61B2B371-B797-414D-A732-D3EF0374EB88}" destId="{8AF8CEA9-FF85-4563-BB38-572E1AE6B0C9}" srcOrd="8" destOrd="0" presId="urn:microsoft.com/office/officeart/2005/8/layout/gear1"/>
    <dgm:cxn modelId="{2B280239-4E12-4EAE-8C75-100806819C9D}" type="presParOf" srcId="{61B2B371-B797-414D-A732-D3EF0374EB88}" destId="{2CCC8A15-A3C5-468F-B083-DE5BED8FB559}" srcOrd="9" destOrd="0" presId="urn:microsoft.com/office/officeart/2005/8/layout/gear1"/>
    <dgm:cxn modelId="{C2094ED3-5430-4B43-AD9A-0B04FBCFE173}" type="presParOf" srcId="{61B2B371-B797-414D-A732-D3EF0374EB88}" destId="{9D6CCCF0-6450-4DD1-B8BB-3C1BA6D894B8}" srcOrd="10" destOrd="0" presId="urn:microsoft.com/office/officeart/2005/8/layout/gear1"/>
    <dgm:cxn modelId="{5A65A9C0-34CE-447C-9738-9D0162E71EC4}" type="presParOf" srcId="{61B2B371-B797-414D-A732-D3EF0374EB88}" destId="{024F13F6-B10D-4B99-A6E5-0B2130F01481}" srcOrd="11" destOrd="0" presId="urn:microsoft.com/office/officeart/2005/8/layout/gear1"/>
    <dgm:cxn modelId="{8C949EA0-BC9C-4B05-BA8F-A59FDA8C712F}" type="presParOf" srcId="{61B2B371-B797-414D-A732-D3EF0374EB88}" destId="{F8D63B2D-B363-4253-B6FC-27525B04D99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A763B-79A1-444D-B533-F5C6F64543FF}" type="doc">
      <dgm:prSet loTypeId="urn:microsoft.com/office/officeart/2005/8/layout/vList3#1" loCatId="list" qsTypeId="urn:microsoft.com/office/officeart/2005/8/quickstyle/simple5" qsCatId="simple" csTypeId="urn:microsoft.com/office/officeart/2005/8/colors/accent5_1" csCatId="accent5" phldr="1"/>
      <dgm:spPr/>
    </dgm:pt>
    <dgm:pt modelId="{2563CC5A-C3B3-4593-9209-60CE9E595AF9}">
      <dgm:prSet phldrT="[Text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การใช้เทคโนโลยีสารสนเทศและการสื่อสาร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 (ICT)</a:t>
          </a:r>
        </a:p>
      </dgm:t>
    </dgm:pt>
    <dgm:pt modelId="{9ADF28BF-FA57-4398-91D1-D4E31EAA8D31}" type="parTrans" cxnId="{1F027170-3A54-4DDA-9E42-4147BB77EB7E}">
      <dgm:prSet/>
      <dgm:spPr/>
      <dgm:t>
        <a:bodyPr/>
        <a:lstStyle/>
        <a:p>
          <a:endParaRPr lang="en-US"/>
        </a:p>
      </dgm:t>
    </dgm:pt>
    <dgm:pt modelId="{EBD262E5-EE32-43C9-9866-6DE8FC002365}" type="sibTrans" cxnId="{1F027170-3A54-4DDA-9E42-4147BB77EB7E}">
      <dgm:prSet/>
      <dgm:spPr/>
      <dgm:t>
        <a:bodyPr/>
        <a:lstStyle/>
        <a:p>
          <a:endParaRPr lang="en-US"/>
        </a:p>
      </dgm:t>
    </dgm:pt>
    <dgm:pt modelId="{7B99DA28-1C89-45CD-B700-C63FEECB577E}">
      <dgm:prSet phldrT="[Text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บุคลากรที่ปฏิบัติงานด้าน </a:t>
          </a:r>
          <a:r>
            <a: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6A1921-E0FC-4E84-A2B9-6F29A739B665}" type="parTrans" cxnId="{86577112-300F-434F-BC27-3E685D53A16E}">
      <dgm:prSet/>
      <dgm:spPr/>
      <dgm:t>
        <a:bodyPr/>
        <a:lstStyle/>
        <a:p>
          <a:endParaRPr lang="en-US"/>
        </a:p>
      </dgm:t>
    </dgm:pt>
    <dgm:pt modelId="{7FB314EC-F9B8-4759-825A-1933C5915D65}" type="sibTrans" cxnId="{86577112-300F-434F-BC27-3E685D53A16E}">
      <dgm:prSet/>
      <dgm:spPr/>
      <dgm:t>
        <a:bodyPr/>
        <a:lstStyle/>
        <a:p>
          <a:endParaRPr lang="en-US"/>
        </a:p>
      </dgm:t>
    </dgm:pt>
    <dgm:pt modelId="{C0DF9AD7-4171-4596-B431-41631BC88A1C}">
      <dgm:prSet/>
      <dgm:spPr/>
      <dgm:t>
        <a:bodyPr/>
        <a:lstStyle/>
        <a:p>
          <a:r>
            <a:rPr lang="th-TH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ความต้องการบุคลากรที่</a:t>
          </a:r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ปฏิบัติ</a:t>
          </a:r>
          <a:r>
            <a:rPr lang="th-TH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งานด้าน 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1BABA9-A3F7-4F5D-893E-79F80B15F64A}" type="parTrans" cxnId="{5B89EFE6-5C28-43AD-91E8-39DB61D8A827}">
      <dgm:prSet/>
      <dgm:spPr/>
      <dgm:t>
        <a:bodyPr/>
        <a:lstStyle/>
        <a:p>
          <a:endParaRPr lang="en-US"/>
        </a:p>
      </dgm:t>
    </dgm:pt>
    <dgm:pt modelId="{E67CB838-6A0A-4907-A876-2F928BC5663A}" type="sibTrans" cxnId="{5B89EFE6-5C28-43AD-91E8-39DB61D8A827}">
      <dgm:prSet/>
      <dgm:spPr/>
      <dgm:t>
        <a:bodyPr/>
        <a:lstStyle/>
        <a:p>
          <a:endParaRPr lang="en-US"/>
        </a:p>
      </dgm:t>
    </dgm:pt>
    <dgm:pt modelId="{37E22862-1FEB-4E33-A346-CCE052CD8F51}">
      <dgm:prSet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ความต้องการให้หน่วยงานภาครัฐเข้ามาสนับสนุน/ช่วยเหลือด้าน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</a:t>
          </a:r>
        </a:p>
      </dgm:t>
    </dgm:pt>
    <dgm:pt modelId="{C8AAA379-9977-4EE3-982B-75B82D3AAC00}" type="parTrans" cxnId="{125673B5-CDA4-40B8-9D37-5641E5EFF830}">
      <dgm:prSet/>
      <dgm:spPr/>
    </dgm:pt>
    <dgm:pt modelId="{C60893C3-E4A2-456D-BE47-4ECC575AC02F}" type="sibTrans" cxnId="{125673B5-CDA4-40B8-9D37-5641E5EFF830}">
      <dgm:prSet/>
      <dgm:spPr/>
    </dgm:pt>
    <dgm:pt modelId="{08EC1B84-E444-4449-9FD0-602A85D5D08B}" type="pres">
      <dgm:prSet presAssocID="{60FA763B-79A1-444D-B533-F5C6F64543FF}" presName="linearFlow" presStyleCnt="0">
        <dgm:presLayoutVars>
          <dgm:dir/>
          <dgm:resizeHandles val="exact"/>
        </dgm:presLayoutVars>
      </dgm:prSet>
      <dgm:spPr/>
    </dgm:pt>
    <dgm:pt modelId="{E55B6F7E-CDE6-4F2B-A25B-260FA5E4A056}" type="pres">
      <dgm:prSet presAssocID="{2563CC5A-C3B3-4593-9209-60CE9E595AF9}" presName="composite" presStyleCnt="0"/>
      <dgm:spPr/>
    </dgm:pt>
    <dgm:pt modelId="{C945AD15-9582-4F31-9B0A-A16307FE67A5}" type="pres">
      <dgm:prSet presAssocID="{2563CC5A-C3B3-4593-9209-60CE9E595AF9}" presName="imgShp" presStyleLbl="fgImgPlace1" presStyleIdx="0" presStyleCnt="4" custScaleX="162023" custScaleY="1620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A23ABF-732C-4CDE-8A15-A1DB4F2460AF}" type="pres">
      <dgm:prSet presAssocID="{2563CC5A-C3B3-4593-9209-60CE9E595AF9}" presName="txShp" presStyleLbl="node1" presStyleIdx="0" presStyleCnt="4" custScaleX="104970" custScaleY="112624" custLinFactNeighborX="4634" custLinFactNeighborY="7607">
        <dgm:presLayoutVars>
          <dgm:bulletEnabled val="1"/>
        </dgm:presLayoutVars>
      </dgm:prSet>
      <dgm:spPr/>
    </dgm:pt>
    <dgm:pt modelId="{D23444EA-BA3E-4E9A-8602-2CC1D7165E0B}" type="pres">
      <dgm:prSet presAssocID="{EBD262E5-EE32-43C9-9866-6DE8FC002365}" presName="spacing" presStyleCnt="0"/>
      <dgm:spPr/>
    </dgm:pt>
    <dgm:pt modelId="{BC642583-F19D-414C-9C19-792AE3DC2417}" type="pres">
      <dgm:prSet presAssocID="{7B99DA28-1C89-45CD-B700-C63FEECB577E}" presName="composite" presStyleCnt="0"/>
      <dgm:spPr/>
    </dgm:pt>
    <dgm:pt modelId="{4FBC45D2-84D7-4761-AC1E-0A008E289BA8}" type="pres">
      <dgm:prSet presAssocID="{7B99DA28-1C89-45CD-B700-C63FEECB577E}" presName="imgShp" presStyleLbl="fgImgPlace1" presStyleIdx="1" presStyleCnt="4" custScaleX="173169" custScaleY="173169" custLinFactNeighborY="-744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71FA637-CEA2-4485-9002-5BA0DC8809E3}" type="pres">
      <dgm:prSet presAssocID="{7B99DA28-1C89-45CD-B700-C63FEECB577E}" presName="txShp" presStyleLbl="node1" presStyleIdx="1" presStyleCnt="4" custScaleX="101972" custScaleY="114514" custLinFactNeighborX="4146" custLinFactNeighborY="3546">
        <dgm:presLayoutVars>
          <dgm:bulletEnabled val="1"/>
        </dgm:presLayoutVars>
      </dgm:prSet>
      <dgm:spPr/>
    </dgm:pt>
    <dgm:pt modelId="{62A6D73E-26CC-4F5E-807E-CA92405CC13C}" type="pres">
      <dgm:prSet presAssocID="{7FB314EC-F9B8-4759-825A-1933C5915D65}" presName="spacing" presStyleCnt="0"/>
      <dgm:spPr/>
    </dgm:pt>
    <dgm:pt modelId="{17BDE6F8-895D-4F62-9AD6-1CF86955AFD5}" type="pres">
      <dgm:prSet presAssocID="{C0DF9AD7-4171-4596-B431-41631BC88A1C}" presName="composite" presStyleCnt="0"/>
      <dgm:spPr/>
    </dgm:pt>
    <dgm:pt modelId="{BB2FF058-BCF9-445F-9272-8E0D5AAE22C5}" type="pres">
      <dgm:prSet presAssocID="{C0DF9AD7-4171-4596-B431-41631BC88A1C}" presName="imgShp" presStyleLbl="fgImgPlace1" presStyleIdx="2" presStyleCnt="4" custScaleX="164733" custScaleY="1647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93D4B0-EE72-4AEF-936D-23498C569533}" type="pres">
      <dgm:prSet presAssocID="{C0DF9AD7-4171-4596-B431-41631BC88A1C}" presName="txShp" presStyleLbl="node1" presStyleIdx="2" presStyleCnt="4" custScaleX="103484" custScaleY="122405" custLinFactNeighborX="4634">
        <dgm:presLayoutVars>
          <dgm:bulletEnabled val="1"/>
        </dgm:presLayoutVars>
      </dgm:prSet>
      <dgm:spPr/>
    </dgm:pt>
    <dgm:pt modelId="{0A5B8872-E6D1-48CF-8C21-355EEF6AE665}" type="pres">
      <dgm:prSet presAssocID="{E67CB838-6A0A-4907-A876-2F928BC5663A}" presName="spacing" presStyleCnt="0"/>
      <dgm:spPr/>
    </dgm:pt>
    <dgm:pt modelId="{FA609C3D-3DE2-4232-A9D4-7275EC2C2041}" type="pres">
      <dgm:prSet presAssocID="{37E22862-1FEB-4E33-A346-CCE052CD8F51}" presName="composite" presStyleCnt="0"/>
      <dgm:spPr/>
    </dgm:pt>
    <dgm:pt modelId="{3BDF2F77-32B7-4601-A361-B80E863A9337}" type="pres">
      <dgm:prSet presAssocID="{37E22862-1FEB-4E33-A346-CCE052CD8F51}" presName="imgShp" presStyleLbl="fgImgPlace1" presStyleIdx="3" presStyleCnt="4" custScaleX="166425" custScaleY="15819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E04B2F3-1519-4347-BBA7-1E6DABBC9DBD}" type="pres">
      <dgm:prSet presAssocID="{37E22862-1FEB-4E33-A346-CCE052CD8F51}" presName="txShp" presStyleLbl="node1" presStyleIdx="3" presStyleCnt="4" custScaleX="101550" custLinFactNeighborX="5320">
        <dgm:presLayoutVars>
          <dgm:bulletEnabled val="1"/>
        </dgm:presLayoutVars>
      </dgm:prSet>
      <dgm:spPr/>
    </dgm:pt>
  </dgm:ptLst>
  <dgm:cxnLst>
    <dgm:cxn modelId="{2D127900-E606-4F90-BE94-8302A5F76AB1}" type="presOf" srcId="{C0DF9AD7-4171-4596-B431-41631BC88A1C}" destId="{4093D4B0-EE72-4AEF-936D-23498C569533}" srcOrd="0" destOrd="0" presId="urn:microsoft.com/office/officeart/2005/8/layout/vList3#1"/>
    <dgm:cxn modelId="{86577112-300F-434F-BC27-3E685D53A16E}" srcId="{60FA763B-79A1-444D-B533-F5C6F64543FF}" destId="{7B99DA28-1C89-45CD-B700-C63FEECB577E}" srcOrd="1" destOrd="0" parTransId="{1F6A1921-E0FC-4E84-A2B9-6F29A739B665}" sibTransId="{7FB314EC-F9B8-4759-825A-1933C5915D65}"/>
    <dgm:cxn modelId="{0FB2AA41-AA99-4391-8354-119A2DB02CB5}" type="presOf" srcId="{37E22862-1FEB-4E33-A346-CCE052CD8F51}" destId="{4E04B2F3-1519-4347-BBA7-1E6DABBC9DBD}" srcOrd="0" destOrd="0" presId="urn:microsoft.com/office/officeart/2005/8/layout/vList3#1"/>
    <dgm:cxn modelId="{422E8248-864E-4220-89BE-F8EC2041C55B}" type="presOf" srcId="{2563CC5A-C3B3-4593-9209-60CE9E595AF9}" destId="{DEA23ABF-732C-4CDE-8A15-A1DB4F2460AF}" srcOrd="0" destOrd="0" presId="urn:microsoft.com/office/officeart/2005/8/layout/vList3#1"/>
    <dgm:cxn modelId="{1F027170-3A54-4DDA-9E42-4147BB77EB7E}" srcId="{60FA763B-79A1-444D-B533-F5C6F64543FF}" destId="{2563CC5A-C3B3-4593-9209-60CE9E595AF9}" srcOrd="0" destOrd="0" parTransId="{9ADF28BF-FA57-4398-91D1-D4E31EAA8D31}" sibTransId="{EBD262E5-EE32-43C9-9866-6DE8FC002365}"/>
    <dgm:cxn modelId="{3DB25EB0-C4A5-4E51-BD09-2B5E08CEC58A}" type="presOf" srcId="{60FA763B-79A1-444D-B533-F5C6F64543FF}" destId="{08EC1B84-E444-4449-9FD0-602A85D5D08B}" srcOrd="0" destOrd="0" presId="urn:microsoft.com/office/officeart/2005/8/layout/vList3#1"/>
    <dgm:cxn modelId="{125673B5-CDA4-40B8-9D37-5641E5EFF830}" srcId="{60FA763B-79A1-444D-B533-F5C6F64543FF}" destId="{37E22862-1FEB-4E33-A346-CCE052CD8F51}" srcOrd="3" destOrd="0" parTransId="{C8AAA379-9977-4EE3-982B-75B82D3AAC00}" sibTransId="{C60893C3-E4A2-456D-BE47-4ECC575AC02F}"/>
    <dgm:cxn modelId="{5B89EFE6-5C28-43AD-91E8-39DB61D8A827}" srcId="{60FA763B-79A1-444D-B533-F5C6F64543FF}" destId="{C0DF9AD7-4171-4596-B431-41631BC88A1C}" srcOrd="2" destOrd="0" parTransId="{711BABA9-A3F7-4F5D-893E-79F80B15F64A}" sibTransId="{E67CB838-6A0A-4907-A876-2F928BC5663A}"/>
    <dgm:cxn modelId="{7DE2E6F2-1BE9-4BF4-9619-F48250D13036}" type="presOf" srcId="{7B99DA28-1C89-45CD-B700-C63FEECB577E}" destId="{371FA637-CEA2-4485-9002-5BA0DC8809E3}" srcOrd="0" destOrd="0" presId="urn:microsoft.com/office/officeart/2005/8/layout/vList3#1"/>
    <dgm:cxn modelId="{54E26B5C-D8C6-4F19-ABBA-AEE7C33B367B}" type="presParOf" srcId="{08EC1B84-E444-4449-9FD0-602A85D5D08B}" destId="{E55B6F7E-CDE6-4F2B-A25B-260FA5E4A056}" srcOrd="0" destOrd="0" presId="urn:microsoft.com/office/officeart/2005/8/layout/vList3#1"/>
    <dgm:cxn modelId="{8091AB8D-B0AF-49A4-BD0E-5BEA5AE51B9A}" type="presParOf" srcId="{E55B6F7E-CDE6-4F2B-A25B-260FA5E4A056}" destId="{C945AD15-9582-4F31-9B0A-A16307FE67A5}" srcOrd="0" destOrd="0" presId="urn:microsoft.com/office/officeart/2005/8/layout/vList3#1"/>
    <dgm:cxn modelId="{E0184B69-0A00-4DC9-A98B-22370D74C17F}" type="presParOf" srcId="{E55B6F7E-CDE6-4F2B-A25B-260FA5E4A056}" destId="{DEA23ABF-732C-4CDE-8A15-A1DB4F2460AF}" srcOrd="1" destOrd="0" presId="urn:microsoft.com/office/officeart/2005/8/layout/vList3#1"/>
    <dgm:cxn modelId="{A8E87C20-AF9C-4A3B-AE83-04D0D57CB407}" type="presParOf" srcId="{08EC1B84-E444-4449-9FD0-602A85D5D08B}" destId="{D23444EA-BA3E-4E9A-8602-2CC1D7165E0B}" srcOrd="1" destOrd="0" presId="urn:microsoft.com/office/officeart/2005/8/layout/vList3#1"/>
    <dgm:cxn modelId="{05363D72-98EA-4D80-83C1-7E2AEDE70CBF}" type="presParOf" srcId="{08EC1B84-E444-4449-9FD0-602A85D5D08B}" destId="{BC642583-F19D-414C-9C19-792AE3DC2417}" srcOrd="2" destOrd="0" presId="urn:microsoft.com/office/officeart/2005/8/layout/vList3#1"/>
    <dgm:cxn modelId="{6E858219-E20D-4FF7-B7E9-FE3258639D99}" type="presParOf" srcId="{BC642583-F19D-414C-9C19-792AE3DC2417}" destId="{4FBC45D2-84D7-4761-AC1E-0A008E289BA8}" srcOrd="0" destOrd="0" presId="urn:microsoft.com/office/officeart/2005/8/layout/vList3#1"/>
    <dgm:cxn modelId="{2FEFCEB8-DA79-44DB-8146-219B87DC71F9}" type="presParOf" srcId="{BC642583-F19D-414C-9C19-792AE3DC2417}" destId="{371FA637-CEA2-4485-9002-5BA0DC8809E3}" srcOrd="1" destOrd="0" presId="urn:microsoft.com/office/officeart/2005/8/layout/vList3#1"/>
    <dgm:cxn modelId="{579FDF66-412E-42F3-AA23-427B530602E2}" type="presParOf" srcId="{08EC1B84-E444-4449-9FD0-602A85D5D08B}" destId="{62A6D73E-26CC-4F5E-807E-CA92405CC13C}" srcOrd="3" destOrd="0" presId="urn:microsoft.com/office/officeart/2005/8/layout/vList3#1"/>
    <dgm:cxn modelId="{44796FC8-2096-47C8-8367-38AB45627231}" type="presParOf" srcId="{08EC1B84-E444-4449-9FD0-602A85D5D08B}" destId="{17BDE6F8-895D-4F62-9AD6-1CF86955AFD5}" srcOrd="4" destOrd="0" presId="urn:microsoft.com/office/officeart/2005/8/layout/vList3#1"/>
    <dgm:cxn modelId="{E12A5DAB-9517-4D4E-9151-72010EA92098}" type="presParOf" srcId="{17BDE6F8-895D-4F62-9AD6-1CF86955AFD5}" destId="{BB2FF058-BCF9-445F-9272-8E0D5AAE22C5}" srcOrd="0" destOrd="0" presId="urn:microsoft.com/office/officeart/2005/8/layout/vList3#1"/>
    <dgm:cxn modelId="{9B354E47-A7CF-4277-B146-EBA039B0DD82}" type="presParOf" srcId="{17BDE6F8-895D-4F62-9AD6-1CF86955AFD5}" destId="{4093D4B0-EE72-4AEF-936D-23498C569533}" srcOrd="1" destOrd="0" presId="urn:microsoft.com/office/officeart/2005/8/layout/vList3#1"/>
    <dgm:cxn modelId="{0B0EC0ED-DD50-4673-B2E6-4A90364E8F15}" type="presParOf" srcId="{08EC1B84-E444-4449-9FD0-602A85D5D08B}" destId="{0A5B8872-E6D1-48CF-8C21-355EEF6AE665}" srcOrd="5" destOrd="0" presId="urn:microsoft.com/office/officeart/2005/8/layout/vList3#1"/>
    <dgm:cxn modelId="{9A610FB3-53B5-4925-846E-0456EA0CCC74}" type="presParOf" srcId="{08EC1B84-E444-4449-9FD0-602A85D5D08B}" destId="{FA609C3D-3DE2-4232-A9D4-7275EC2C2041}" srcOrd="6" destOrd="0" presId="urn:microsoft.com/office/officeart/2005/8/layout/vList3#1"/>
    <dgm:cxn modelId="{AA8DA2B8-0AA3-4EB4-945A-DEA2D4AFF918}" type="presParOf" srcId="{FA609C3D-3DE2-4232-A9D4-7275EC2C2041}" destId="{3BDF2F77-32B7-4601-A361-B80E863A9337}" srcOrd="0" destOrd="0" presId="urn:microsoft.com/office/officeart/2005/8/layout/vList3#1"/>
    <dgm:cxn modelId="{50619DC4-CD27-40A1-BFD0-8B1C71D1AD89}" type="presParOf" srcId="{FA609C3D-3DE2-4232-A9D4-7275EC2C2041}" destId="{4E04B2F3-1519-4347-BBA7-1E6DABBC9DB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3AFF4-F6B0-4E40-9D77-C0D89E49A85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CDC1218-89A1-420A-8BF6-B6AAC68547C1}">
      <dgm:prSet phldrT="[Text]"/>
      <dgm:spPr/>
      <dgm:t>
        <a:bodyPr/>
        <a:lstStyle/>
        <a:p>
          <a:r>
            <a:rPr lang="th-TH" b="1" dirty="0">
              <a:latin typeface=" th "/>
              <a:cs typeface="TH SarabunPSK" panose="020B0500040200020003" pitchFamily="34" charset="-34"/>
            </a:rPr>
            <a:t>หน้าปกแบบสอบถาม</a:t>
          </a:r>
          <a:endParaRPr lang="en-US" b="1" dirty="0">
            <a:latin typeface=" th "/>
            <a:cs typeface="TH SarabunPSK" panose="020B0500040200020003" pitchFamily="34" charset="-34"/>
          </a:endParaRPr>
        </a:p>
      </dgm:t>
    </dgm:pt>
    <dgm:pt modelId="{467A94A0-0538-4D93-9E92-833787144603}" type="parTrans" cxnId="{23BE27B1-464D-406B-A74A-AECA87B6D09D}">
      <dgm:prSet/>
      <dgm:spPr/>
      <dgm:t>
        <a:bodyPr/>
        <a:lstStyle/>
        <a:p>
          <a:endParaRPr lang="en-US"/>
        </a:p>
      </dgm:t>
    </dgm:pt>
    <dgm:pt modelId="{5DA7BE46-3624-4889-A2CD-ED6C42F01C78}" type="sibTrans" cxnId="{23BE27B1-464D-406B-A74A-AECA87B6D09D}">
      <dgm:prSet/>
      <dgm:spPr/>
      <dgm:t>
        <a:bodyPr/>
        <a:lstStyle/>
        <a:p>
          <a:endParaRPr lang="en-US"/>
        </a:p>
      </dgm:t>
    </dgm:pt>
    <dgm:pt modelId="{1F0A9A7C-0BAD-4655-AC27-30F6AB2087B9}">
      <dgm:prSet phldrT="[Text]" custT="1"/>
      <dgm:spPr/>
      <dgm:t>
        <a:bodyPr/>
        <a:lstStyle/>
        <a:p>
          <a:pPr algn="l"/>
          <a:r>
            <a:rPr lang="en-US" sz="1300" b="1" dirty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</a:t>
          </a:r>
          <a:r>
            <a: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r>
            <a:rPr lang="en-US" sz="18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การใช้คอมพิวเตอร์ในการดำเนินกิจการของสถานประกอบการ</a:t>
          </a:r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US" sz="1800" dirty="0"/>
        </a:p>
      </dgm:t>
    </dgm:pt>
    <dgm:pt modelId="{FB3E99B6-1D81-42F4-A86E-7B3B58B2CE58}" type="parTrans" cxnId="{5BF775CB-D76C-4BCE-84F4-F24B441D71AE}">
      <dgm:prSet/>
      <dgm:spPr/>
      <dgm:t>
        <a:bodyPr/>
        <a:lstStyle/>
        <a:p>
          <a:endParaRPr lang="en-US"/>
        </a:p>
      </dgm:t>
    </dgm:pt>
    <dgm:pt modelId="{70047817-F4BF-4972-B008-128B026E31B7}" type="sibTrans" cxnId="{5BF775CB-D76C-4BCE-84F4-F24B441D71AE}">
      <dgm:prSet/>
      <dgm:spPr/>
      <dgm:t>
        <a:bodyPr/>
        <a:lstStyle/>
        <a:p>
          <a:endParaRPr lang="en-US"/>
        </a:p>
      </dgm:t>
    </dgm:pt>
    <dgm:pt modelId="{7504120E-3B00-4F1B-AC17-89313E6E7E18}">
      <dgm:prSet phldrT="[Text]" custT="1"/>
      <dgm:spPr/>
      <dgm:t>
        <a:bodyPr/>
        <a:lstStyle/>
        <a:p>
          <a:pPr algn="l"/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</a:t>
          </a:r>
          <a:r>
            <a: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en-US" sz="18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การใช้อินเทอร์เน็ตในการประกอบกิจการของสถานประกอบการ</a:t>
          </a:r>
          <a:endParaRPr lang="en-US" sz="1800" dirty="0"/>
        </a:p>
      </dgm:t>
    </dgm:pt>
    <dgm:pt modelId="{3366A8C2-1500-47B5-9D33-8919BA28F227}" type="parTrans" cxnId="{85A64E6E-77C1-4CFD-B86C-4D04BE0D1E2E}">
      <dgm:prSet/>
      <dgm:spPr/>
      <dgm:t>
        <a:bodyPr/>
        <a:lstStyle/>
        <a:p>
          <a:endParaRPr lang="en-US"/>
        </a:p>
      </dgm:t>
    </dgm:pt>
    <dgm:pt modelId="{A87117EC-732D-4D8B-B1BF-7597762B2022}" type="sibTrans" cxnId="{85A64E6E-77C1-4CFD-B86C-4D04BE0D1E2E}">
      <dgm:prSet/>
      <dgm:spPr/>
      <dgm:t>
        <a:bodyPr/>
        <a:lstStyle/>
        <a:p>
          <a:endParaRPr lang="en-US"/>
        </a:p>
      </dgm:t>
    </dgm:pt>
    <dgm:pt modelId="{A633A938-39F8-457E-92D1-5F1FD30D29E1}">
      <dgm:prSet custT="1"/>
      <dgm:spPr/>
      <dgm:t>
        <a:bodyPr/>
        <a:lstStyle/>
        <a:p>
          <a:pPr algn="l"/>
          <a:r>
            <a:rPr lang="en-US" sz="1300" b="1" dirty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</a:t>
          </a:r>
          <a:r>
            <a: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en-US" sz="18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ข้อมูลทั่วไปของสถานประกอบการ 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8EBC8-E33E-422F-AFEA-083FAFBB143A}" type="parTrans" cxnId="{F1E112A8-0322-4652-833D-2A1FEC33C895}">
      <dgm:prSet/>
      <dgm:spPr/>
      <dgm:t>
        <a:bodyPr/>
        <a:lstStyle/>
        <a:p>
          <a:endParaRPr lang="en-US"/>
        </a:p>
      </dgm:t>
    </dgm:pt>
    <dgm:pt modelId="{4DE1F2E9-DD70-4965-A2FB-410E0AF03AE1}" type="sibTrans" cxnId="{F1E112A8-0322-4652-833D-2A1FEC33C895}">
      <dgm:prSet/>
      <dgm:spPr/>
      <dgm:t>
        <a:bodyPr/>
        <a:lstStyle/>
        <a:p>
          <a:endParaRPr lang="en-US"/>
        </a:p>
      </dgm:t>
    </dgm:pt>
    <dgm:pt modelId="{2B5C138F-44C4-4A86-BF2C-E65869C37925}">
      <dgm:prSet phldrT="[Text]" custT="1"/>
      <dgm:spPr/>
      <dgm:t>
        <a:bodyPr/>
        <a:lstStyle/>
        <a:p>
          <a:pPr algn="l"/>
          <a:r>
            <a:rPr lang="th-TH" sz="18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4</a:t>
          </a:r>
          <a:r>
            <a:rPr lang="en-US" sz="18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การใช้เว็บไซต์ในการดำเนินกิจการของสถานประกอบการ</a:t>
          </a:r>
          <a:endParaRPr lang="en-US" sz="1800" dirty="0"/>
        </a:p>
      </dgm:t>
    </dgm:pt>
    <dgm:pt modelId="{10F49423-82C7-49E7-9876-C29077B1370E}" type="parTrans" cxnId="{F1BA732F-087C-4CD9-B531-94CA99FA3779}">
      <dgm:prSet/>
      <dgm:spPr/>
      <dgm:t>
        <a:bodyPr/>
        <a:lstStyle/>
        <a:p>
          <a:endParaRPr lang="en-US"/>
        </a:p>
      </dgm:t>
    </dgm:pt>
    <dgm:pt modelId="{8B7F0476-0676-4ACC-9345-DF790FB776EF}" type="sibTrans" cxnId="{F1BA732F-087C-4CD9-B531-94CA99FA3779}">
      <dgm:prSet/>
      <dgm:spPr/>
      <dgm:t>
        <a:bodyPr/>
        <a:lstStyle/>
        <a:p>
          <a:endParaRPr lang="en-US"/>
        </a:p>
      </dgm:t>
    </dgm:pt>
    <dgm:pt modelId="{BACE730B-BC26-43A4-96F0-7B4C9BCF57B0}">
      <dgm:prSet phldrT="[Text]" custT="1"/>
      <dgm:spPr/>
      <dgm:t>
        <a:bodyPr/>
        <a:lstStyle/>
        <a:p>
          <a:pPr marL="688975" indent="-688975" algn="l"/>
          <a:r>
            <a:rPr lang="en-US" sz="36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7</a:t>
          </a:r>
          <a:r>
            <a:rPr lang="th-TH" sz="1800" b="1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ความคิดเห็นเกี่ยวกับไอซีทีในสถานประกอบการ</a:t>
          </a:r>
          <a:r>
            <a:rPr 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US" sz="1800" dirty="0"/>
        </a:p>
      </dgm:t>
    </dgm:pt>
    <dgm:pt modelId="{183C3335-DE92-45FC-9ED1-2EDDA439AD76}" type="parTrans" cxnId="{820FF092-9B54-4352-808E-09DF7423B593}">
      <dgm:prSet/>
      <dgm:spPr/>
      <dgm:t>
        <a:bodyPr/>
        <a:lstStyle/>
        <a:p>
          <a:endParaRPr lang="en-US"/>
        </a:p>
      </dgm:t>
    </dgm:pt>
    <dgm:pt modelId="{E20335B3-AB25-43B8-BAE7-0DB056159A34}" type="sibTrans" cxnId="{820FF092-9B54-4352-808E-09DF7423B593}">
      <dgm:prSet/>
      <dgm:spPr/>
      <dgm:t>
        <a:bodyPr/>
        <a:lstStyle/>
        <a:p>
          <a:endParaRPr lang="en-US"/>
        </a:p>
      </dgm:t>
    </dgm:pt>
    <dgm:pt modelId="{45FCC9AD-DF43-4627-906F-985600AD9E4F}">
      <dgm:prSet custT="1"/>
      <dgm:spPr/>
      <dgm:t>
        <a:bodyPr/>
        <a:lstStyle/>
        <a:p>
          <a:pPr algn="l"/>
          <a:r>
            <a:rPr lang="th-TH" sz="1800" b="1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u="sng" dirty="0">
              <a:latin typeface="TH SarabunPSK" pitchFamily="34" charset="-34"/>
              <a:cs typeface="TH SarabunPSK" pitchFamily="34" charset="-34"/>
            </a:rPr>
            <a:t>ตอนที่ 5</a:t>
          </a:r>
          <a:r>
            <a:rPr lang="th-TH" sz="1800" b="1" u="none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dirty="0">
              <a:latin typeface="TH SarabunPSK" pitchFamily="34" charset="-34"/>
              <a:cs typeface="TH SarabunPSK" pitchFamily="34" charset="-34"/>
            </a:rPr>
            <a:t>การสั่งซื้อ / ขายสินค้าหรือบริการทางอินเทอร์เน็ต </a:t>
          </a:r>
          <a:endParaRPr lang="en-AU" sz="1800" b="1" dirty="0">
            <a:latin typeface="TH SarabunPSK" pitchFamily="34" charset="-34"/>
            <a:cs typeface="TH SarabunPSK" pitchFamily="34" charset="-34"/>
          </a:endParaRPr>
        </a:p>
      </dgm:t>
    </dgm:pt>
    <dgm:pt modelId="{332EDC6A-8BD1-4D04-ACA0-A0FBEC482234}" type="parTrans" cxnId="{DDED3E23-2304-491C-B748-E75BC9F92C1E}">
      <dgm:prSet/>
      <dgm:spPr/>
      <dgm:t>
        <a:bodyPr/>
        <a:lstStyle/>
        <a:p>
          <a:endParaRPr lang="en-AU"/>
        </a:p>
      </dgm:t>
    </dgm:pt>
    <dgm:pt modelId="{F7A71739-8FE9-4E15-BE23-117D71A2540C}" type="sibTrans" cxnId="{DDED3E23-2304-491C-B748-E75BC9F92C1E}">
      <dgm:prSet/>
      <dgm:spPr/>
      <dgm:t>
        <a:bodyPr/>
        <a:lstStyle/>
        <a:p>
          <a:endParaRPr lang="en-AU"/>
        </a:p>
      </dgm:t>
    </dgm:pt>
    <dgm:pt modelId="{AAF0DEEF-6FBD-4825-ADE2-C7CB1821ACA0}">
      <dgm:prSet custT="1"/>
      <dgm:spPr/>
      <dgm:t>
        <a:bodyPr/>
        <a:lstStyle/>
        <a:p>
          <a:pPr algn="l">
            <a:lnSpc>
              <a:spcPct val="50000"/>
            </a:lnSpc>
          </a:pPr>
          <a:r>
            <a:rPr lang="th-TH" sz="18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u="sng" dirty="0">
              <a:latin typeface="TH SarabunPSK" pitchFamily="34" charset="-34"/>
              <a:cs typeface="TH SarabunPSK" pitchFamily="34" charset="-34"/>
            </a:rPr>
            <a:t>ตอนที่ 6</a:t>
          </a:r>
          <a:r>
            <a:rPr lang="th-TH" sz="1800" b="1" u="none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dirty="0">
              <a:latin typeface="TH SarabunPSK" pitchFamily="34" charset="-34"/>
              <a:cs typeface="TH SarabunPSK" pitchFamily="34" charset="-34"/>
            </a:rPr>
            <a:t>บุคลากรที่ปฏิบัติงานด้าน </a:t>
          </a:r>
          <a:r>
            <a:rPr lang="en-US" sz="1800" b="1" dirty="0">
              <a:latin typeface="TH SarabunPSK" pitchFamily="34" charset="-34"/>
              <a:cs typeface="TH SarabunPSK" pitchFamily="34" charset="-34"/>
            </a:rPr>
            <a:t>ICT </a:t>
          </a:r>
          <a:r>
            <a:rPr lang="th-TH" sz="1800" b="1" dirty="0">
              <a:latin typeface="TH SarabunPSK" pitchFamily="34" charset="-34"/>
              <a:cs typeface="TH SarabunPSK" pitchFamily="34" charset="-34"/>
            </a:rPr>
            <a:t>(ถามเฉพาะสถานประกอบการที่มี</a:t>
          </a:r>
        </a:p>
        <a:p>
          <a:pPr algn="l">
            <a:lnSpc>
              <a:spcPct val="50000"/>
            </a:lnSpc>
          </a:pPr>
          <a:r>
            <a:rPr lang="th-TH" sz="1800" b="1" dirty="0">
              <a:latin typeface="TH SarabunPSK" pitchFamily="34" charset="-34"/>
              <a:cs typeface="TH SarabunPSK" pitchFamily="34" charset="-34"/>
            </a:rPr>
            <a:t>            รูปแบบเป็นบริษัทจำกัด บริษัทจำกัด (มหาชน) เท่านั้น)</a:t>
          </a:r>
          <a:endParaRPr lang="en-AU" sz="1800" b="1" dirty="0">
            <a:latin typeface="TH SarabunPSK" pitchFamily="34" charset="-34"/>
            <a:cs typeface="TH SarabunPSK" pitchFamily="34" charset="-34"/>
          </a:endParaRPr>
        </a:p>
      </dgm:t>
    </dgm:pt>
    <dgm:pt modelId="{B020A21C-A5A4-4551-A52F-3AD672901541}" type="parTrans" cxnId="{E38C5B69-6140-43C0-8931-029BCBBD26AF}">
      <dgm:prSet/>
      <dgm:spPr/>
      <dgm:t>
        <a:bodyPr/>
        <a:lstStyle/>
        <a:p>
          <a:endParaRPr lang="en-AU"/>
        </a:p>
      </dgm:t>
    </dgm:pt>
    <dgm:pt modelId="{EF71B5A8-7716-45E7-9F32-3C591634EF7C}" type="sibTrans" cxnId="{E38C5B69-6140-43C0-8931-029BCBBD26AF}">
      <dgm:prSet/>
      <dgm:spPr/>
      <dgm:t>
        <a:bodyPr/>
        <a:lstStyle/>
        <a:p>
          <a:endParaRPr lang="en-AU"/>
        </a:p>
      </dgm:t>
    </dgm:pt>
    <dgm:pt modelId="{20764241-4303-48BC-B6D5-F4667ABB8519}" type="pres">
      <dgm:prSet presAssocID="{C773AFF4-F6B0-4E40-9D77-C0D89E49A8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114FE4-1CD0-4044-AD0C-5D6AF44D1705}" type="pres">
      <dgm:prSet presAssocID="{3CDC1218-89A1-420A-8BF6-B6AAC68547C1}" presName="root1" presStyleCnt="0"/>
      <dgm:spPr/>
    </dgm:pt>
    <dgm:pt modelId="{DDBC9C48-AC04-417C-B52E-0930D92C5762}" type="pres">
      <dgm:prSet presAssocID="{3CDC1218-89A1-420A-8BF6-B6AAC68547C1}" presName="LevelOneTextNode" presStyleLbl="node0" presStyleIdx="0" presStyleCnt="1" custScaleY="114031">
        <dgm:presLayoutVars>
          <dgm:chPref val="3"/>
        </dgm:presLayoutVars>
      </dgm:prSet>
      <dgm:spPr/>
    </dgm:pt>
    <dgm:pt modelId="{A08DCE75-E41A-42A7-BD12-574506234E91}" type="pres">
      <dgm:prSet presAssocID="{3CDC1218-89A1-420A-8BF6-B6AAC68547C1}" presName="level2hierChild" presStyleCnt="0"/>
      <dgm:spPr/>
    </dgm:pt>
    <dgm:pt modelId="{EF92C5FE-3245-4CAD-8A33-1F4FC5523100}" type="pres">
      <dgm:prSet presAssocID="{5A98EBC8-E33E-422F-AFEA-083FAFBB143A}" presName="conn2-1" presStyleLbl="parChTrans1D2" presStyleIdx="0" presStyleCnt="7"/>
      <dgm:spPr/>
    </dgm:pt>
    <dgm:pt modelId="{CFD8729B-9463-4AD4-8999-BBB16AFF4A53}" type="pres">
      <dgm:prSet presAssocID="{5A98EBC8-E33E-422F-AFEA-083FAFBB143A}" presName="connTx" presStyleLbl="parChTrans1D2" presStyleIdx="0" presStyleCnt="7"/>
      <dgm:spPr/>
    </dgm:pt>
    <dgm:pt modelId="{89EDF6E4-4504-4542-97D8-7A62CC6E94D6}" type="pres">
      <dgm:prSet presAssocID="{A633A938-39F8-457E-92D1-5F1FD30D29E1}" presName="root2" presStyleCnt="0"/>
      <dgm:spPr/>
    </dgm:pt>
    <dgm:pt modelId="{B3A39B70-8AC0-4377-A55E-6B397D881ECB}" type="pres">
      <dgm:prSet presAssocID="{A633A938-39F8-457E-92D1-5F1FD30D29E1}" presName="LevelTwoTextNode" presStyleLbl="node2" presStyleIdx="0" presStyleCnt="7" custScaleX="248655">
        <dgm:presLayoutVars>
          <dgm:chPref val="3"/>
        </dgm:presLayoutVars>
      </dgm:prSet>
      <dgm:spPr/>
    </dgm:pt>
    <dgm:pt modelId="{1172E48D-00D4-4350-BAF5-1FB246965D40}" type="pres">
      <dgm:prSet presAssocID="{A633A938-39F8-457E-92D1-5F1FD30D29E1}" presName="level3hierChild" presStyleCnt="0"/>
      <dgm:spPr/>
    </dgm:pt>
    <dgm:pt modelId="{13A7E0FE-0970-48E2-9D2A-48DF4065D534}" type="pres">
      <dgm:prSet presAssocID="{FB3E99B6-1D81-42F4-A86E-7B3B58B2CE58}" presName="conn2-1" presStyleLbl="parChTrans1D2" presStyleIdx="1" presStyleCnt="7"/>
      <dgm:spPr/>
    </dgm:pt>
    <dgm:pt modelId="{C20A7472-8FF1-47DC-80BA-0409AAD09CAF}" type="pres">
      <dgm:prSet presAssocID="{FB3E99B6-1D81-42F4-A86E-7B3B58B2CE58}" presName="connTx" presStyleLbl="parChTrans1D2" presStyleIdx="1" presStyleCnt="7"/>
      <dgm:spPr/>
    </dgm:pt>
    <dgm:pt modelId="{21D571C6-D8FA-4D5F-AF06-E3D67B599EBF}" type="pres">
      <dgm:prSet presAssocID="{1F0A9A7C-0BAD-4655-AC27-30F6AB2087B9}" presName="root2" presStyleCnt="0"/>
      <dgm:spPr/>
    </dgm:pt>
    <dgm:pt modelId="{BBDFEDE2-73E4-44D6-BF6E-2145C0C90D0A}" type="pres">
      <dgm:prSet presAssocID="{1F0A9A7C-0BAD-4655-AC27-30F6AB2087B9}" presName="LevelTwoTextNode" presStyleLbl="node2" presStyleIdx="1" presStyleCnt="7" custScaleX="247383">
        <dgm:presLayoutVars>
          <dgm:chPref val="3"/>
        </dgm:presLayoutVars>
      </dgm:prSet>
      <dgm:spPr/>
    </dgm:pt>
    <dgm:pt modelId="{5F2448AA-52C5-405E-8E9D-ABCC3004061E}" type="pres">
      <dgm:prSet presAssocID="{1F0A9A7C-0BAD-4655-AC27-30F6AB2087B9}" presName="level3hierChild" presStyleCnt="0"/>
      <dgm:spPr/>
    </dgm:pt>
    <dgm:pt modelId="{76B7F1D4-9C41-4024-9ED1-6B13882D3125}" type="pres">
      <dgm:prSet presAssocID="{3366A8C2-1500-47B5-9D33-8919BA28F227}" presName="conn2-1" presStyleLbl="parChTrans1D2" presStyleIdx="2" presStyleCnt="7"/>
      <dgm:spPr/>
    </dgm:pt>
    <dgm:pt modelId="{03F21EBB-CF38-4CAB-9E34-B4DF0960E08C}" type="pres">
      <dgm:prSet presAssocID="{3366A8C2-1500-47B5-9D33-8919BA28F227}" presName="connTx" presStyleLbl="parChTrans1D2" presStyleIdx="2" presStyleCnt="7"/>
      <dgm:spPr/>
    </dgm:pt>
    <dgm:pt modelId="{D47BF1CD-0468-4BD4-93FE-43E89D99CE6A}" type="pres">
      <dgm:prSet presAssocID="{7504120E-3B00-4F1B-AC17-89313E6E7E18}" presName="root2" presStyleCnt="0"/>
      <dgm:spPr/>
    </dgm:pt>
    <dgm:pt modelId="{24172273-B696-4BC9-B6E7-7DED534CD735}" type="pres">
      <dgm:prSet presAssocID="{7504120E-3B00-4F1B-AC17-89313E6E7E18}" presName="LevelTwoTextNode" presStyleLbl="node2" presStyleIdx="2" presStyleCnt="7" custScaleX="249927">
        <dgm:presLayoutVars>
          <dgm:chPref val="3"/>
        </dgm:presLayoutVars>
      </dgm:prSet>
      <dgm:spPr/>
    </dgm:pt>
    <dgm:pt modelId="{0AA8B30C-2D09-4758-BE7D-B69F24C8E59D}" type="pres">
      <dgm:prSet presAssocID="{7504120E-3B00-4F1B-AC17-89313E6E7E18}" presName="level3hierChild" presStyleCnt="0"/>
      <dgm:spPr/>
    </dgm:pt>
    <dgm:pt modelId="{C15E5128-9EEB-4B4F-8BAB-D8A715228721}" type="pres">
      <dgm:prSet presAssocID="{10F49423-82C7-49E7-9876-C29077B1370E}" presName="conn2-1" presStyleLbl="parChTrans1D2" presStyleIdx="3" presStyleCnt="7"/>
      <dgm:spPr/>
    </dgm:pt>
    <dgm:pt modelId="{EEB61ADC-9C3F-4F22-BCF3-E34A72F71CD7}" type="pres">
      <dgm:prSet presAssocID="{10F49423-82C7-49E7-9876-C29077B1370E}" presName="connTx" presStyleLbl="parChTrans1D2" presStyleIdx="3" presStyleCnt="7"/>
      <dgm:spPr/>
    </dgm:pt>
    <dgm:pt modelId="{ADBA701A-3CF2-4D73-8BB6-A19E5A5EE78D}" type="pres">
      <dgm:prSet presAssocID="{2B5C138F-44C4-4A86-BF2C-E65869C37925}" presName="root2" presStyleCnt="0"/>
      <dgm:spPr/>
    </dgm:pt>
    <dgm:pt modelId="{7FB9BD4D-A2CD-4023-BB02-EA206115FC83}" type="pres">
      <dgm:prSet presAssocID="{2B5C138F-44C4-4A86-BF2C-E65869C37925}" presName="LevelTwoTextNode" presStyleLbl="node2" presStyleIdx="3" presStyleCnt="7" custScaleX="248779">
        <dgm:presLayoutVars>
          <dgm:chPref val="3"/>
        </dgm:presLayoutVars>
      </dgm:prSet>
      <dgm:spPr/>
    </dgm:pt>
    <dgm:pt modelId="{805D9848-E9E4-4160-9E9F-512DCE0C9228}" type="pres">
      <dgm:prSet presAssocID="{2B5C138F-44C4-4A86-BF2C-E65869C37925}" presName="level3hierChild" presStyleCnt="0"/>
      <dgm:spPr/>
    </dgm:pt>
    <dgm:pt modelId="{01DA1703-F2AC-408F-86A2-3A811D9C3A9D}" type="pres">
      <dgm:prSet presAssocID="{332EDC6A-8BD1-4D04-ACA0-A0FBEC482234}" presName="conn2-1" presStyleLbl="parChTrans1D2" presStyleIdx="4" presStyleCnt="7"/>
      <dgm:spPr/>
    </dgm:pt>
    <dgm:pt modelId="{390DB82B-4324-4DB6-8842-26676323E4CB}" type="pres">
      <dgm:prSet presAssocID="{332EDC6A-8BD1-4D04-ACA0-A0FBEC482234}" presName="connTx" presStyleLbl="parChTrans1D2" presStyleIdx="4" presStyleCnt="7"/>
      <dgm:spPr/>
    </dgm:pt>
    <dgm:pt modelId="{EB487CB2-05C6-43E6-8F85-0B7738718914}" type="pres">
      <dgm:prSet presAssocID="{45FCC9AD-DF43-4627-906F-985600AD9E4F}" presName="root2" presStyleCnt="0"/>
      <dgm:spPr/>
    </dgm:pt>
    <dgm:pt modelId="{8C5B84E7-FB4A-43C5-B6EB-427C4AD91C48}" type="pres">
      <dgm:prSet presAssocID="{45FCC9AD-DF43-4627-906F-985600AD9E4F}" presName="LevelTwoTextNode" presStyleLbl="node2" presStyleIdx="4" presStyleCnt="7" custScaleX="250052">
        <dgm:presLayoutVars>
          <dgm:chPref val="3"/>
        </dgm:presLayoutVars>
      </dgm:prSet>
      <dgm:spPr/>
    </dgm:pt>
    <dgm:pt modelId="{D73D945D-B312-4EAF-84C7-47E242082A38}" type="pres">
      <dgm:prSet presAssocID="{45FCC9AD-DF43-4627-906F-985600AD9E4F}" presName="level3hierChild" presStyleCnt="0"/>
      <dgm:spPr/>
    </dgm:pt>
    <dgm:pt modelId="{F67284D5-E0DE-46D2-8785-0E48DBB2AFB8}" type="pres">
      <dgm:prSet presAssocID="{B020A21C-A5A4-4551-A52F-3AD672901541}" presName="conn2-1" presStyleLbl="parChTrans1D2" presStyleIdx="5" presStyleCnt="7"/>
      <dgm:spPr/>
    </dgm:pt>
    <dgm:pt modelId="{9D7DBA25-7AB8-458F-84CA-24AFC39B4BBE}" type="pres">
      <dgm:prSet presAssocID="{B020A21C-A5A4-4551-A52F-3AD672901541}" presName="connTx" presStyleLbl="parChTrans1D2" presStyleIdx="5" presStyleCnt="7"/>
      <dgm:spPr/>
    </dgm:pt>
    <dgm:pt modelId="{7427121D-6C5B-4CE1-8658-CE095B354876}" type="pres">
      <dgm:prSet presAssocID="{AAF0DEEF-6FBD-4825-ADE2-C7CB1821ACA0}" presName="root2" presStyleCnt="0"/>
      <dgm:spPr/>
    </dgm:pt>
    <dgm:pt modelId="{3291220E-DEE8-4D74-813D-EF7E53F97A35}" type="pres">
      <dgm:prSet presAssocID="{AAF0DEEF-6FBD-4825-ADE2-C7CB1821ACA0}" presName="LevelTwoTextNode" presStyleLbl="node2" presStyleIdx="5" presStyleCnt="7" custScaleX="251464">
        <dgm:presLayoutVars>
          <dgm:chPref val="3"/>
        </dgm:presLayoutVars>
      </dgm:prSet>
      <dgm:spPr/>
    </dgm:pt>
    <dgm:pt modelId="{4D4B8216-0884-41DD-A959-C5F603FE7C5F}" type="pres">
      <dgm:prSet presAssocID="{AAF0DEEF-6FBD-4825-ADE2-C7CB1821ACA0}" presName="level3hierChild" presStyleCnt="0"/>
      <dgm:spPr/>
    </dgm:pt>
    <dgm:pt modelId="{C3A229F6-ED53-4CFD-8A8E-DAADBD7C98D0}" type="pres">
      <dgm:prSet presAssocID="{183C3335-DE92-45FC-9ED1-2EDDA439AD76}" presName="conn2-1" presStyleLbl="parChTrans1D2" presStyleIdx="6" presStyleCnt="7"/>
      <dgm:spPr/>
    </dgm:pt>
    <dgm:pt modelId="{CF87AEB2-123E-4D27-8E06-5544D0933DE3}" type="pres">
      <dgm:prSet presAssocID="{183C3335-DE92-45FC-9ED1-2EDDA439AD76}" presName="connTx" presStyleLbl="parChTrans1D2" presStyleIdx="6" presStyleCnt="7"/>
      <dgm:spPr/>
    </dgm:pt>
    <dgm:pt modelId="{0F3CF50B-1320-41C1-B230-E620FB324B7E}" type="pres">
      <dgm:prSet presAssocID="{BACE730B-BC26-43A4-96F0-7B4C9BCF57B0}" presName="root2" presStyleCnt="0"/>
      <dgm:spPr/>
    </dgm:pt>
    <dgm:pt modelId="{DC6A2119-021C-4954-8AE4-5A0E10753338}" type="pres">
      <dgm:prSet presAssocID="{BACE730B-BC26-43A4-96F0-7B4C9BCF57B0}" presName="LevelTwoTextNode" presStyleLbl="node2" presStyleIdx="6" presStyleCnt="7" custScaleX="251325">
        <dgm:presLayoutVars>
          <dgm:chPref val="3"/>
        </dgm:presLayoutVars>
      </dgm:prSet>
      <dgm:spPr/>
    </dgm:pt>
    <dgm:pt modelId="{76C8E07B-7D15-44E4-BFAD-E27FC4CE55F6}" type="pres">
      <dgm:prSet presAssocID="{BACE730B-BC26-43A4-96F0-7B4C9BCF57B0}" presName="level3hierChild" presStyleCnt="0"/>
      <dgm:spPr/>
    </dgm:pt>
  </dgm:ptLst>
  <dgm:cxnLst>
    <dgm:cxn modelId="{F9CC1E06-10CE-4410-AD5A-BFCB17AFF795}" type="presOf" srcId="{BACE730B-BC26-43A4-96F0-7B4C9BCF57B0}" destId="{DC6A2119-021C-4954-8AE4-5A0E10753338}" srcOrd="0" destOrd="0" presId="urn:microsoft.com/office/officeart/2008/layout/HorizontalMultiLevelHierarchy"/>
    <dgm:cxn modelId="{DDED3E23-2304-491C-B748-E75BC9F92C1E}" srcId="{3CDC1218-89A1-420A-8BF6-B6AAC68547C1}" destId="{45FCC9AD-DF43-4627-906F-985600AD9E4F}" srcOrd="4" destOrd="0" parTransId="{332EDC6A-8BD1-4D04-ACA0-A0FBEC482234}" sibTransId="{F7A71739-8FE9-4E15-BE23-117D71A2540C}"/>
    <dgm:cxn modelId="{9FA9472A-F275-4FA6-A85B-7C681E934E9A}" type="presOf" srcId="{B020A21C-A5A4-4551-A52F-3AD672901541}" destId="{F67284D5-E0DE-46D2-8785-0E48DBB2AFB8}" srcOrd="0" destOrd="0" presId="urn:microsoft.com/office/officeart/2008/layout/HorizontalMultiLevelHierarchy"/>
    <dgm:cxn modelId="{F1BA732F-087C-4CD9-B531-94CA99FA3779}" srcId="{3CDC1218-89A1-420A-8BF6-B6AAC68547C1}" destId="{2B5C138F-44C4-4A86-BF2C-E65869C37925}" srcOrd="3" destOrd="0" parTransId="{10F49423-82C7-49E7-9876-C29077B1370E}" sibTransId="{8B7F0476-0676-4ACC-9345-DF790FB776EF}"/>
    <dgm:cxn modelId="{9BA3AF2F-1B01-4F06-83B6-6AB6A81E1D98}" type="presOf" srcId="{332EDC6A-8BD1-4D04-ACA0-A0FBEC482234}" destId="{390DB82B-4324-4DB6-8842-26676323E4CB}" srcOrd="1" destOrd="0" presId="urn:microsoft.com/office/officeart/2008/layout/HorizontalMultiLevelHierarchy"/>
    <dgm:cxn modelId="{10487934-B1DB-44CB-BEBC-09F726F01E4C}" type="presOf" srcId="{C773AFF4-F6B0-4E40-9D77-C0D89E49A85A}" destId="{20764241-4303-48BC-B6D5-F4667ABB8519}" srcOrd="0" destOrd="0" presId="urn:microsoft.com/office/officeart/2008/layout/HorizontalMultiLevelHierarchy"/>
    <dgm:cxn modelId="{3DE2C834-8405-4049-8E0C-DC1ECE0ECE3C}" type="presOf" srcId="{7504120E-3B00-4F1B-AC17-89313E6E7E18}" destId="{24172273-B696-4BC9-B6E7-7DED534CD735}" srcOrd="0" destOrd="0" presId="urn:microsoft.com/office/officeart/2008/layout/HorizontalMultiLevelHierarchy"/>
    <dgm:cxn modelId="{A8478039-1506-497A-9F5F-93A0FA03B625}" type="presOf" srcId="{FB3E99B6-1D81-42F4-A86E-7B3B58B2CE58}" destId="{13A7E0FE-0970-48E2-9D2A-48DF4065D534}" srcOrd="0" destOrd="0" presId="urn:microsoft.com/office/officeart/2008/layout/HorizontalMultiLevelHierarchy"/>
    <dgm:cxn modelId="{BDC1955D-7C3D-4C93-B3EA-7070278E030A}" type="presOf" srcId="{45FCC9AD-DF43-4627-906F-985600AD9E4F}" destId="{8C5B84E7-FB4A-43C5-B6EB-427C4AD91C48}" srcOrd="0" destOrd="0" presId="urn:microsoft.com/office/officeart/2008/layout/HorizontalMultiLevelHierarchy"/>
    <dgm:cxn modelId="{064AC145-83E4-4967-8B78-E3178B95DB65}" type="presOf" srcId="{3CDC1218-89A1-420A-8BF6-B6AAC68547C1}" destId="{DDBC9C48-AC04-417C-B52E-0930D92C5762}" srcOrd="0" destOrd="0" presId="urn:microsoft.com/office/officeart/2008/layout/HorizontalMultiLevelHierarchy"/>
    <dgm:cxn modelId="{EB7A6F66-8CED-4279-9BBF-342C5CD1EBC4}" type="presOf" srcId="{AAF0DEEF-6FBD-4825-ADE2-C7CB1821ACA0}" destId="{3291220E-DEE8-4D74-813D-EF7E53F97A35}" srcOrd="0" destOrd="0" presId="urn:microsoft.com/office/officeart/2008/layout/HorizontalMultiLevelHierarchy"/>
    <dgm:cxn modelId="{B9D8AA48-DD77-43DA-B193-4363DC49233D}" type="presOf" srcId="{2B5C138F-44C4-4A86-BF2C-E65869C37925}" destId="{7FB9BD4D-A2CD-4023-BB02-EA206115FC83}" srcOrd="0" destOrd="0" presId="urn:microsoft.com/office/officeart/2008/layout/HorizontalMultiLevelHierarchy"/>
    <dgm:cxn modelId="{E38C5B69-6140-43C0-8931-029BCBBD26AF}" srcId="{3CDC1218-89A1-420A-8BF6-B6AAC68547C1}" destId="{AAF0DEEF-6FBD-4825-ADE2-C7CB1821ACA0}" srcOrd="5" destOrd="0" parTransId="{B020A21C-A5A4-4551-A52F-3AD672901541}" sibTransId="{EF71B5A8-7716-45E7-9F32-3C591634EF7C}"/>
    <dgm:cxn modelId="{F296784A-005A-42C5-9C71-852582DAEB46}" type="presOf" srcId="{A633A938-39F8-457E-92D1-5F1FD30D29E1}" destId="{B3A39B70-8AC0-4377-A55E-6B397D881ECB}" srcOrd="0" destOrd="0" presId="urn:microsoft.com/office/officeart/2008/layout/HorizontalMultiLevelHierarchy"/>
    <dgm:cxn modelId="{85A64E6E-77C1-4CFD-B86C-4D04BE0D1E2E}" srcId="{3CDC1218-89A1-420A-8BF6-B6AAC68547C1}" destId="{7504120E-3B00-4F1B-AC17-89313E6E7E18}" srcOrd="2" destOrd="0" parTransId="{3366A8C2-1500-47B5-9D33-8919BA28F227}" sibTransId="{A87117EC-732D-4D8B-B1BF-7597762B2022}"/>
    <dgm:cxn modelId="{BF3D0654-B98E-4C06-AD54-4B2E9A8F7137}" type="presOf" srcId="{3366A8C2-1500-47B5-9D33-8919BA28F227}" destId="{76B7F1D4-9C41-4024-9ED1-6B13882D3125}" srcOrd="0" destOrd="0" presId="urn:microsoft.com/office/officeart/2008/layout/HorizontalMultiLevelHierarchy"/>
    <dgm:cxn modelId="{8F3BCD74-90DA-49B9-A4E5-0F43AE535E33}" type="presOf" srcId="{B020A21C-A5A4-4551-A52F-3AD672901541}" destId="{9D7DBA25-7AB8-458F-84CA-24AFC39B4BBE}" srcOrd="1" destOrd="0" presId="urn:microsoft.com/office/officeart/2008/layout/HorizontalMultiLevelHierarchy"/>
    <dgm:cxn modelId="{2C9B7D77-0939-4F2D-9C44-A73AFD06CBFE}" type="presOf" srcId="{183C3335-DE92-45FC-9ED1-2EDDA439AD76}" destId="{CF87AEB2-123E-4D27-8E06-5544D0933DE3}" srcOrd="1" destOrd="0" presId="urn:microsoft.com/office/officeart/2008/layout/HorizontalMultiLevelHierarchy"/>
    <dgm:cxn modelId="{135C3258-3F21-4162-BCD9-29B3F24DF1DF}" type="presOf" srcId="{5A98EBC8-E33E-422F-AFEA-083FAFBB143A}" destId="{EF92C5FE-3245-4CAD-8A33-1F4FC5523100}" srcOrd="0" destOrd="0" presId="urn:microsoft.com/office/officeart/2008/layout/HorizontalMultiLevelHierarchy"/>
    <dgm:cxn modelId="{E62C2581-92A4-42A7-9A42-51494B5BC5F0}" type="presOf" srcId="{10F49423-82C7-49E7-9876-C29077B1370E}" destId="{C15E5128-9EEB-4B4F-8BAB-D8A715228721}" srcOrd="0" destOrd="0" presId="urn:microsoft.com/office/officeart/2008/layout/HorizontalMultiLevelHierarchy"/>
    <dgm:cxn modelId="{820FF092-9B54-4352-808E-09DF7423B593}" srcId="{3CDC1218-89A1-420A-8BF6-B6AAC68547C1}" destId="{BACE730B-BC26-43A4-96F0-7B4C9BCF57B0}" srcOrd="6" destOrd="0" parTransId="{183C3335-DE92-45FC-9ED1-2EDDA439AD76}" sibTransId="{E20335B3-AB25-43B8-BAE7-0DB056159A34}"/>
    <dgm:cxn modelId="{A09EF598-DE5B-40DB-87AD-6ED82BFA042D}" type="presOf" srcId="{1F0A9A7C-0BAD-4655-AC27-30F6AB2087B9}" destId="{BBDFEDE2-73E4-44D6-BF6E-2145C0C90D0A}" srcOrd="0" destOrd="0" presId="urn:microsoft.com/office/officeart/2008/layout/HorizontalMultiLevelHierarchy"/>
    <dgm:cxn modelId="{B94ED59E-515F-409E-8D3E-0D3A49F07902}" type="presOf" srcId="{332EDC6A-8BD1-4D04-ACA0-A0FBEC482234}" destId="{01DA1703-F2AC-408F-86A2-3A811D9C3A9D}" srcOrd="0" destOrd="0" presId="urn:microsoft.com/office/officeart/2008/layout/HorizontalMultiLevelHierarchy"/>
    <dgm:cxn modelId="{F1E112A8-0322-4652-833D-2A1FEC33C895}" srcId="{3CDC1218-89A1-420A-8BF6-B6AAC68547C1}" destId="{A633A938-39F8-457E-92D1-5F1FD30D29E1}" srcOrd="0" destOrd="0" parTransId="{5A98EBC8-E33E-422F-AFEA-083FAFBB143A}" sibTransId="{4DE1F2E9-DD70-4965-A2FB-410E0AF03AE1}"/>
    <dgm:cxn modelId="{609D39AB-7CE2-45FF-B82E-64F08A547F61}" type="presOf" srcId="{3366A8C2-1500-47B5-9D33-8919BA28F227}" destId="{03F21EBB-CF38-4CAB-9E34-B4DF0960E08C}" srcOrd="1" destOrd="0" presId="urn:microsoft.com/office/officeart/2008/layout/HorizontalMultiLevelHierarchy"/>
    <dgm:cxn modelId="{2EDC5EAD-B4FA-4CE8-A36C-F09BCACDBA79}" type="presOf" srcId="{FB3E99B6-1D81-42F4-A86E-7B3B58B2CE58}" destId="{C20A7472-8FF1-47DC-80BA-0409AAD09CAF}" srcOrd="1" destOrd="0" presId="urn:microsoft.com/office/officeart/2008/layout/HorizontalMultiLevelHierarchy"/>
    <dgm:cxn modelId="{23BE27B1-464D-406B-A74A-AECA87B6D09D}" srcId="{C773AFF4-F6B0-4E40-9D77-C0D89E49A85A}" destId="{3CDC1218-89A1-420A-8BF6-B6AAC68547C1}" srcOrd="0" destOrd="0" parTransId="{467A94A0-0538-4D93-9E92-833787144603}" sibTransId="{5DA7BE46-3624-4889-A2CD-ED6C42F01C78}"/>
    <dgm:cxn modelId="{2A0C48B1-1FFD-4ED4-923B-D20726B178B0}" type="presOf" srcId="{10F49423-82C7-49E7-9876-C29077B1370E}" destId="{EEB61ADC-9C3F-4F22-BCF3-E34A72F71CD7}" srcOrd="1" destOrd="0" presId="urn:microsoft.com/office/officeart/2008/layout/HorizontalMultiLevelHierarchy"/>
    <dgm:cxn modelId="{FC0ED3B1-804C-4E81-A175-2F5C7EB2F62E}" type="presOf" srcId="{5A98EBC8-E33E-422F-AFEA-083FAFBB143A}" destId="{CFD8729B-9463-4AD4-8999-BBB16AFF4A53}" srcOrd="1" destOrd="0" presId="urn:microsoft.com/office/officeart/2008/layout/HorizontalMultiLevelHierarchy"/>
    <dgm:cxn modelId="{5BF775CB-D76C-4BCE-84F4-F24B441D71AE}" srcId="{3CDC1218-89A1-420A-8BF6-B6AAC68547C1}" destId="{1F0A9A7C-0BAD-4655-AC27-30F6AB2087B9}" srcOrd="1" destOrd="0" parTransId="{FB3E99B6-1D81-42F4-A86E-7B3B58B2CE58}" sibTransId="{70047817-F4BF-4972-B008-128B026E31B7}"/>
    <dgm:cxn modelId="{EE9DE1F9-38A5-437B-83B6-2CFC83C2C587}" type="presOf" srcId="{183C3335-DE92-45FC-9ED1-2EDDA439AD76}" destId="{C3A229F6-ED53-4CFD-8A8E-DAADBD7C98D0}" srcOrd="0" destOrd="0" presId="urn:microsoft.com/office/officeart/2008/layout/HorizontalMultiLevelHierarchy"/>
    <dgm:cxn modelId="{8D7E96BC-3CCC-4E16-8F75-F28C4CB33017}" type="presParOf" srcId="{20764241-4303-48BC-B6D5-F4667ABB8519}" destId="{39114FE4-1CD0-4044-AD0C-5D6AF44D1705}" srcOrd="0" destOrd="0" presId="urn:microsoft.com/office/officeart/2008/layout/HorizontalMultiLevelHierarchy"/>
    <dgm:cxn modelId="{C980F376-E31C-4EF7-8A3B-7A0DDB2F6665}" type="presParOf" srcId="{39114FE4-1CD0-4044-AD0C-5D6AF44D1705}" destId="{DDBC9C48-AC04-417C-B52E-0930D92C5762}" srcOrd="0" destOrd="0" presId="urn:microsoft.com/office/officeart/2008/layout/HorizontalMultiLevelHierarchy"/>
    <dgm:cxn modelId="{4519274A-9783-48F5-8F09-273AF57E2529}" type="presParOf" srcId="{39114FE4-1CD0-4044-AD0C-5D6AF44D1705}" destId="{A08DCE75-E41A-42A7-BD12-574506234E91}" srcOrd="1" destOrd="0" presId="urn:microsoft.com/office/officeart/2008/layout/HorizontalMultiLevelHierarchy"/>
    <dgm:cxn modelId="{5C621929-FD70-42C6-BE6B-91D10E53B0A1}" type="presParOf" srcId="{A08DCE75-E41A-42A7-BD12-574506234E91}" destId="{EF92C5FE-3245-4CAD-8A33-1F4FC5523100}" srcOrd="0" destOrd="0" presId="urn:microsoft.com/office/officeart/2008/layout/HorizontalMultiLevelHierarchy"/>
    <dgm:cxn modelId="{6C42422F-9797-4CEE-AD11-60B897F18210}" type="presParOf" srcId="{EF92C5FE-3245-4CAD-8A33-1F4FC5523100}" destId="{CFD8729B-9463-4AD4-8999-BBB16AFF4A53}" srcOrd="0" destOrd="0" presId="urn:microsoft.com/office/officeart/2008/layout/HorizontalMultiLevelHierarchy"/>
    <dgm:cxn modelId="{BF7755CE-E76A-4FCC-B3F6-C5DA3772907B}" type="presParOf" srcId="{A08DCE75-E41A-42A7-BD12-574506234E91}" destId="{89EDF6E4-4504-4542-97D8-7A62CC6E94D6}" srcOrd="1" destOrd="0" presId="urn:microsoft.com/office/officeart/2008/layout/HorizontalMultiLevelHierarchy"/>
    <dgm:cxn modelId="{E361EB56-34AD-4A61-9B16-FA806A297F27}" type="presParOf" srcId="{89EDF6E4-4504-4542-97D8-7A62CC6E94D6}" destId="{B3A39B70-8AC0-4377-A55E-6B397D881ECB}" srcOrd="0" destOrd="0" presId="urn:microsoft.com/office/officeart/2008/layout/HorizontalMultiLevelHierarchy"/>
    <dgm:cxn modelId="{02FB9BC8-B16B-454F-9723-38838BFB4D60}" type="presParOf" srcId="{89EDF6E4-4504-4542-97D8-7A62CC6E94D6}" destId="{1172E48D-00D4-4350-BAF5-1FB246965D40}" srcOrd="1" destOrd="0" presId="urn:microsoft.com/office/officeart/2008/layout/HorizontalMultiLevelHierarchy"/>
    <dgm:cxn modelId="{6523D8E4-82DA-4C35-B720-264B08E4D242}" type="presParOf" srcId="{A08DCE75-E41A-42A7-BD12-574506234E91}" destId="{13A7E0FE-0970-48E2-9D2A-48DF4065D534}" srcOrd="2" destOrd="0" presId="urn:microsoft.com/office/officeart/2008/layout/HorizontalMultiLevelHierarchy"/>
    <dgm:cxn modelId="{8BB5956D-14C5-4906-B99C-745422F752BF}" type="presParOf" srcId="{13A7E0FE-0970-48E2-9D2A-48DF4065D534}" destId="{C20A7472-8FF1-47DC-80BA-0409AAD09CAF}" srcOrd="0" destOrd="0" presId="urn:microsoft.com/office/officeart/2008/layout/HorizontalMultiLevelHierarchy"/>
    <dgm:cxn modelId="{F52F6908-F6E3-455A-B77F-C3051EC1F987}" type="presParOf" srcId="{A08DCE75-E41A-42A7-BD12-574506234E91}" destId="{21D571C6-D8FA-4D5F-AF06-E3D67B599EBF}" srcOrd="3" destOrd="0" presId="urn:microsoft.com/office/officeart/2008/layout/HorizontalMultiLevelHierarchy"/>
    <dgm:cxn modelId="{AFF4C868-7DE0-4867-8F44-8CB23E574361}" type="presParOf" srcId="{21D571C6-D8FA-4D5F-AF06-E3D67B599EBF}" destId="{BBDFEDE2-73E4-44D6-BF6E-2145C0C90D0A}" srcOrd="0" destOrd="0" presId="urn:microsoft.com/office/officeart/2008/layout/HorizontalMultiLevelHierarchy"/>
    <dgm:cxn modelId="{5F78B249-6A2A-4F99-A5BD-4FA22152AD71}" type="presParOf" srcId="{21D571C6-D8FA-4D5F-AF06-E3D67B599EBF}" destId="{5F2448AA-52C5-405E-8E9D-ABCC3004061E}" srcOrd="1" destOrd="0" presId="urn:microsoft.com/office/officeart/2008/layout/HorizontalMultiLevelHierarchy"/>
    <dgm:cxn modelId="{F06972CC-5C15-4EAD-9755-C7625D048835}" type="presParOf" srcId="{A08DCE75-E41A-42A7-BD12-574506234E91}" destId="{76B7F1D4-9C41-4024-9ED1-6B13882D3125}" srcOrd="4" destOrd="0" presId="urn:microsoft.com/office/officeart/2008/layout/HorizontalMultiLevelHierarchy"/>
    <dgm:cxn modelId="{83D5E612-B1B7-4B42-8D71-8679F8DE4E84}" type="presParOf" srcId="{76B7F1D4-9C41-4024-9ED1-6B13882D3125}" destId="{03F21EBB-CF38-4CAB-9E34-B4DF0960E08C}" srcOrd="0" destOrd="0" presId="urn:microsoft.com/office/officeart/2008/layout/HorizontalMultiLevelHierarchy"/>
    <dgm:cxn modelId="{261AB3C5-0E17-4988-9FFB-05818F7C38A3}" type="presParOf" srcId="{A08DCE75-E41A-42A7-BD12-574506234E91}" destId="{D47BF1CD-0468-4BD4-93FE-43E89D99CE6A}" srcOrd="5" destOrd="0" presId="urn:microsoft.com/office/officeart/2008/layout/HorizontalMultiLevelHierarchy"/>
    <dgm:cxn modelId="{507B1B23-19C8-4680-A27D-16E60892DC90}" type="presParOf" srcId="{D47BF1CD-0468-4BD4-93FE-43E89D99CE6A}" destId="{24172273-B696-4BC9-B6E7-7DED534CD735}" srcOrd="0" destOrd="0" presId="urn:microsoft.com/office/officeart/2008/layout/HorizontalMultiLevelHierarchy"/>
    <dgm:cxn modelId="{B2D9CEE6-1F9F-4AD6-8AAA-C27BCD092255}" type="presParOf" srcId="{D47BF1CD-0468-4BD4-93FE-43E89D99CE6A}" destId="{0AA8B30C-2D09-4758-BE7D-B69F24C8E59D}" srcOrd="1" destOrd="0" presId="urn:microsoft.com/office/officeart/2008/layout/HorizontalMultiLevelHierarchy"/>
    <dgm:cxn modelId="{6A079A0C-40B3-4A99-A7AE-8B5B7D1F89D0}" type="presParOf" srcId="{A08DCE75-E41A-42A7-BD12-574506234E91}" destId="{C15E5128-9EEB-4B4F-8BAB-D8A715228721}" srcOrd="6" destOrd="0" presId="urn:microsoft.com/office/officeart/2008/layout/HorizontalMultiLevelHierarchy"/>
    <dgm:cxn modelId="{7720D883-0492-4D43-9F92-33BE1C4071D3}" type="presParOf" srcId="{C15E5128-9EEB-4B4F-8BAB-D8A715228721}" destId="{EEB61ADC-9C3F-4F22-BCF3-E34A72F71CD7}" srcOrd="0" destOrd="0" presId="urn:microsoft.com/office/officeart/2008/layout/HorizontalMultiLevelHierarchy"/>
    <dgm:cxn modelId="{BAEF3A18-25C1-43AA-901D-1C555A7F698F}" type="presParOf" srcId="{A08DCE75-E41A-42A7-BD12-574506234E91}" destId="{ADBA701A-3CF2-4D73-8BB6-A19E5A5EE78D}" srcOrd="7" destOrd="0" presId="urn:microsoft.com/office/officeart/2008/layout/HorizontalMultiLevelHierarchy"/>
    <dgm:cxn modelId="{5740F40D-8078-422E-AC5B-363431FD9717}" type="presParOf" srcId="{ADBA701A-3CF2-4D73-8BB6-A19E5A5EE78D}" destId="{7FB9BD4D-A2CD-4023-BB02-EA206115FC83}" srcOrd="0" destOrd="0" presId="urn:microsoft.com/office/officeart/2008/layout/HorizontalMultiLevelHierarchy"/>
    <dgm:cxn modelId="{34197D35-D6CA-49D6-87BC-368246EAADCD}" type="presParOf" srcId="{ADBA701A-3CF2-4D73-8BB6-A19E5A5EE78D}" destId="{805D9848-E9E4-4160-9E9F-512DCE0C9228}" srcOrd="1" destOrd="0" presId="urn:microsoft.com/office/officeart/2008/layout/HorizontalMultiLevelHierarchy"/>
    <dgm:cxn modelId="{D52D332C-ED69-4DAE-A08F-93FE5CD6495E}" type="presParOf" srcId="{A08DCE75-E41A-42A7-BD12-574506234E91}" destId="{01DA1703-F2AC-408F-86A2-3A811D9C3A9D}" srcOrd="8" destOrd="0" presId="urn:microsoft.com/office/officeart/2008/layout/HorizontalMultiLevelHierarchy"/>
    <dgm:cxn modelId="{352A1FE1-F5F9-4A84-AE60-1AAACFA48647}" type="presParOf" srcId="{01DA1703-F2AC-408F-86A2-3A811D9C3A9D}" destId="{390DB82B-4324-4DB6-8842-26676323E4CB}" srcOrd="0" destOrd="0" presId="urn:microsoft.com/office/officeart/2008/layout/HorizontalMultiLevelHierarchy"/>
    <dgm:cxn modelId="{E2BDC08C-008E-4113-8F41-3BCD0CB0F2E0}" type="presParOf" srcId="{A08DCE75-E41A-42A7-BD12-574506234E91}" destId="{EB487CB2-05C6-43E6-8F85-0B7738718914}" srcOrd="9" destOrd="0" presId="urn:microsoft.com/office/officeart/2008/layout/HorizontalMultiLevelHierarchy"/>
    <dgm:cxn modelId="{F993A341-A8F2-4DEA-839F-4E50052B07FA}" type="presParOf" srcId="{EB487CB2-05C6-43E6-8F85-0B7738718914}" destId="{8C5B84E7-FB4A-43C5-B6EB-427C4AD91C48}" srcOrd="0" destOrd="0" presId="urn:microsoft.com/office/officeart/2008/layout/HorizontalMultiLevelHierarchy"/>
    <dgm:cxn modelId="{C625AEA5-AEBC-4F0F-851A-A6C20265415E}" type="presParOf" srcId="{EB487CB2-05C6-43E6-8F85-0B7738718914}" destId="{D73D945D-B312-4EAF-84C7-47E242082A38}" srcOrd="1" destOrd="0" presId="urn:microsoft.com/office/officeart/2008/layout/HorizontalMultiLevelHierarchy"/>
    <dgm:cxn modelId="{2F4256CF-B359-45B7-91FF-E098BE226958}" type="presParOf" srcId="{A08DCE75-E41A-42A7-BD12-574506234E91}" destId="{F67284D5-E0DE-46D2-8785-0E48DBB2AFB8}" srcOrd="10" destOrd="0" presId="urn:microsoft.com/office/officeart/2008/layout/HorizontalMultiLevelHierarchy"/>
    <dgm:cxn modelId="{75404C6A-0CBE-458F-AF60-F7C8C32E0B5B}" type="presParOf" srcId="{F67284D5-E0DE-46D2-8785-0E48DBB2AFB8}" destId="{9D7DBA25-7AB8-458F-84CA-24AFC39B4BBE}" srcOrd="0" destOrd="0" presId="urn:microsoft.com/office/officeart/2008/layout/HorizontalMultiLevelHierarchy"/>
    <dgm:cxn modelId="{D0EA889E-3AEC-4D75-BAD5-2905AAB49EFA}" type="presParOf" srcId="{A08DCE75-E41A-42A7-BD12-574506234E91}" destId="{7427121D-6C5B-4CE1-8658-CE095B354876}" srcOrd="11" destOrd="0" presId="urn:microsoft.com/office/officeart/2008/layout/HorizontalMultiLevelHierarchy"/>
    <dgm:cxn modelId="{F7792218-0195-4840-96CA-99006B3B1D9A}" type="presParOf" srcId="{7427121D-6C5B-4CE1-8658-CE095B354876}" destId="{3291220E-DEE8-4D74-813D-EF7E53F97A35}" srcOrd="0" destOrd="0" presId="urn:microsoft.com/office/officeart/2008/layout/HorizontalMultiLevelHierarchy"/>
    <dgm:cxn modelId="{848E6C5F-B62C-4D4B-A0E0-E34DC689C72E}" type="presParOf" srcId="{7427121D-6C5B-4CE1-8658-CE095B354876}" destId="{4D4B8216-0884-41DD-A959-C5F603FE7C5F}" srcOrd="1" destOrd="0" presId="urn:microsoft.com/office/officeart/2008/layout/HorizontalMultiLevelHierarchy"/>
    <dgm:cxn modelId="{5D132EF0-29A8-4C0E-B3D6-75D1681EB6FA}" type="presParOf" srcId="{A08DCE75-E41A-42A7-BD12-574506234E91}" destId="{C3A229F6-ED53-4CFD-8A8E-DAADBD7C98D0}" srcOrd="12" destOrd="0" presId="urn:microsoft.com/office/officeart/2008/layout/HorizontalMultiLevelHierarchy"/>
    <dgm:cxn modelId="{CC005374-3B8F-4055-855C-9A874B35F743}" type="presParOf" srcId="{C3A229F6-ED53-4CFD-8A8E-DAADBD7C98D0}" destId="{CF87AEB2-123E-4D27-8E06-5544D0933DE3}" srcOrd="0" destOrd="0" presId="urn:microsoft.com/office/officeart/2008/layout/HorizontalMultiLevelHierarchy"/>
    <dgm:cxn modelId="{4B9C8FAB-865F-4562-90BB-F94275FFF5AA}" type="presParOf" srcId="{A08DCE75-E41A-42A7-BD12-574506234E91}" destId="{0F3CF50B-1320-41C1-B230-E620FB324B7E}" srcOrd="13" destOrd="0" presId="urn:microsoft.com/office/officeart/2008/layout/HorizontalMultiLevelHierarchy"/>
    <dgm:cxn modelId="{5374E7AC-9BFD-461E-BA78-39D431D447CD}" type="presParOf" srcId="{0F3CF50B-1320-41C1-B230-E620FB324B7E}" destId="{DC6A2119-021C-4954-8AE4-5A0E10753338}" srcOrd="0" destOrd="0" presId="urn:microsoft.com/office/officeart/2008/layout/HorizontalMultiLevelHierarchy"/>
    <dgm:cxn modelId="{7BB2C303-1873-4FD0-AA27-336BFB2BF3F8}" type="presParOf" srcId="{0F3CF50B-1320-41C1-B230-E620FB324B7E}" destId="{76C8E07B-7D15-44E4-BFAD-E27FC4CE55F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C91C2-420C-42B5-BF52-E355D956E531}">
      <dsp:nvSpPr>
        <dsp:cNvPr id="0" name=""/>
        <dsp:cNvSpPr/>
      </dsp:nvSpPr>
      <dsp:spPr>
        <a:xfrm>
          <a:off x="2170795" y="1386759"/>
          <a:ext cx="1694928" cy="1694928"/>
        </a:xfrm>
        <a:prstGeom prst="gear9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ยุทธศาสตร์การพัฒนาดิจิทัลเพื่อเศรษฐกิจและสังคม</a:t>
          </a:r>
          <a:endParaRPr lang="en-US" sz="1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11551" y="1783788"/>
        <a:ext cx="1013416" cy="871228"/>
      </dsp:txXfrm>
    </dsp:sp>
    <dsp:sp modelId="{0C810C56-6973-4A56-8860-D24EE07450D8}">
      <dsp:nvSpPr>
        <dsp:cNvPr id="0" name=""/>
        <dsp:cNvSpPr/>
      </dsp:nvSpPr>
      <dsp:spPr>
        <a:xfrm>
          <a:off x="1184654" y="986140"/>
          <a:ext cx="1232675" cy="1232675"/>
        </a:xfrm>
        <a:prstGeom prst="gear6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แผนแม่บท</a:t>
          </a:r>
          <a:r>
            <a:rPr lang="en-US" sz="1600" b="1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 ICT</a:t>
          </a:r>
        </a:p>
      </dsp:txBody>
      <dsp:txXfrm>
        <a:off x="1494984" y="1298345"/>
        <a:ext cx="612015" cy="608265"/>
      </dsp:txXfrm>
    </dsp:sp>
    <dsp:sp modelId="{3AC77CAB-2EA4-4643-B020-F05AFBE07409}">
      <dsp:nvSpPr>
        <dsp:cNvPr id="0" name=""/>
        <dsp:cNvSpPr/>
      </dsp:nvSpPr>
      <dsp:spPr>
        <a:xfrm rot="20700000">
          <a:off x="1875078" y="135720"/>
          <a:ext cx="1207770" cy="1207770"/>
        </a:xfrm>
        <a:prstGeom prst="gear6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นโยบาย </a:t>
          </a:r>
          <a:r>
            <a:rPr lang="en-US" sz="1600" b="1" kern="120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ICT 2020</a:t>
          </a:r>
          <a:endParaRPr lang="en-US" sz="1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20700000">
        <a:off x="2139978" y="400619"/>
        <a:ext cx="677971" cy="677971"/>
      </dsp:txXfrm>
    </dsp:sp>
    <dsp:sp modelId="{9D6CCCF0-6450-4DD1-B8BB-3C1BA6D894B8}">
      <dsp:nvSpPr>
        <dsp:cNvPr id="0" name=""/>
        <dsp:cNvSpPr/>
      </dsp:nvSpPr>
      <dsp:spPr>
        <a:xfrm>
          <a:off x="2028649" y="1137649"/>
          <a:ext cx="2169508" cy="2169508"/>
        </a:xfrm>
        <a:prstGeom prst="circularArrow">
          <a:avLst>
            <a:gd name="adj1" fmla="val 4687"/>
            <a:gd name="adj2" fmla="val 299029"/>
            <a:gd name="adj3" fmla="val 2482078"/>
            <a:gd name="adj4" fmla="val 15936764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F13F6-B10D-4B99-A6E5-0B2130F01481}">
      <dsp:nvSpPr>
        <dsp:cNvPr id="0" name=""/>
        <dsp:cNvSpPr/>
      </dsp:nvSpPr>
      <dsp:spPr>
        <a:xfrm>
          <a:off x="966350" y="718170"/>
          <a:ext cx="1576283" cy="15762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63B2D-B363-4253-B6FC-27525B04D990}">
      <dsp:nvSpPr>
        <dsp:cNvPr id="0" name=""/>
        <dsp:cNvSpPr/>
      </dsp:nvSpPr>
      <dsp:spPr>
        <a:xfrm>
          <a:off x="1595709" y="-124052"/>
          <a:ext cx="1699550" cy="16995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23ABF-732C-4CDE-8A15-A1DB4F2460AF}">
      <dsp:nvSpPr>
        <dsp:cNvPr id="0" name=""/>
        <dsp:cNvSpPr/>
      </dsp:nvSpPr>
      <dsp:spPr>
        <a:xfrm rot="10800000">
          <a:off x="1419353" y="133278"/>
          <a:ext cx="5039095" cy="46346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46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การใช้เทคโนโลยีสารสนเทศและการสื่อสาร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 (ICT)</a:t>
          </a:r>
        </a:p>
      </dsp:txBody>
      <dsp:txXfrm rot="10800000">
        <a:off x="1535218" y="133278"/>
        <a:ext cx="4923230" cy="463462"/>
      </dsp:txXfrm>
    </dsp:sp>
    <dsp:sp modelId="{C945AD15-9582-4F31-9B0A-A16307FE67A5}">
      <dsp:nvSpPr>
        <dsp:cNvPr id="0" name=""/>
        <dsp:cNvSpPr/>
      </dsp:nvSpPr>
      <dsp:spPr>
        <a:xfrm>
          <a:off x="982818" y="333"/>
          <a:ext cx="666745" cy="6667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1FA637-CEA2-4485-9002-5BA0DC8809E3}">
      <dsp:nvSpPr>
        <dsp:cNvPr id="0" name=""/>
        <dsp:cNvSpPr/>
      </dsp:nvSpPr>
      <dsp:spPr>
        <a:xfrm rot="10800000">
          <a:off x="1515333" y="925197"/>
          <a:ext cx="4895176" cy="47123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46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บุคลากรที่ปฏิบัติงานด้าน </a:t>
          </a:r>
          <a:r>
            <a:rPr lang="en-A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633143" y="925197"/>
        <a:ext cx="4777366" cy="471239"/>
      </dsp:txXfrm>
    </dsp:sp>
    <dsp:sp modelId="{4FBC45D2-84D7-4761-AC1E-0A008E289BA8}">
      <dsp:nvSpPr>
        <dsp:cNvPr id="0" name=""/>
        <dsp:cNvSpPr/>
      </dsp:nvSpPr>
      <dsp:spPr>
        <a:xfrm>
          <a:off x="1007331" y="759264"/>
          <a:ext cx="712612" cy="7126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93D4B0-EE72-4AEF-936D-23498C569533}">
      <dsp:nvSpPr>
        <dsp:cNvPr id="0" name=""/>
        <dsp:cNvSpPr/>
      </dsp:nvSpPr>
      <dsp:spPr>
        <a:xfrm rot="10800000">
          <a:off x="1475643" y="1712463"/>
          <a:ext cx="4967759" cy="50371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46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ความต้องการบุคลากรที่</a:t>
          </a:r>
          <a:r>
            <a:rPr lang="th-TH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ปฏิบัติ</a:t>
          </a:r>
          <a:r>
            <a:rPr lang="th-TH" alt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งานด้าน </a:t>
          </a:r>
          <a:r>
            <a:rPr lang="en-US" alt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601571" y="1712463"/>
        <a:ext cx="4841831" cy="503712"/>
      </dsp:txXfrm>
    </dsp:sp>
    <dsp:sp modelId="{BB2FF058-BCF9-445F-9272-8E0D5AAE22C5}">
      <dsp:nvSpPr>
        <dsp:cNvPr id="0" name=""/>
        <dsp:cNvSpPr/>
      </dsp:nvSpPr>
      <dsp:spPr>
        <a:xfrm>
          <a:off x="997864" y="1625370"/>
          <a:ext cx="677897" cy="67789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04B2F3-1519-4347-BBA7-1E6DABBC9DBD}">
      <dsp:nvSpPr>
        <dsp:cNvPr id="0" name=""/>
        <dsp:cNvSpPr/>
      </dsp:nvSpPr>
      <dsp:spPr>
        <a:xfrm rot="10800000">
          <a:off x="1579947" y="2545849"/>
          <a:ext cx="4874917" cy="41151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46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ความต้องการให้หน่วยงานภาครัฐเข้ามาสนับสนุน/ช่วยเหลือด้าน 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</a:t>
          </a:r>
        </a:p>
      </dsp:txBody>
      <dsp:txXfrm rot="10800000">
        <a:off x="1682825" y="2545849"/>
        <a:ext cx="4772039" cy="411512"/>
      </dsp:txXfrm>
    </dsp:sp>
    <dsp:sp modelId="{3BDF2F77-32B7-4601-A361-B80E863A9337}">
      <dsp:nvSpPr>
        <dsp:cNvPr id="0" name=""/>
        <dsp:cNvSpPr/>
      </dsp:nvSpPr>
      <dsp:spPr>
        <a:xfrm>
          <a:off x="1019333" y="2426107"/>
          <a:ext cx="684860" cy="6509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229F6-ED53-4CFD-8A8E-DAADBD7C98D0}">
      <dsp:nvSpPr>
        <dsp:cNvPr id="0" name=""/>
        <dsp:cNvSpPr/>
      </dsp:nvSpPr>
      <dsp:spPr>
        <a:xfrm>
          <a:off x="1193487" y="2389879"/>
          <a:ext cx="368492" cy="21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246" y="0"/>
              </a:lnTo>
              <a:lnTo>
                <a:pt x="184246" y="2106472"/>
              </a:lnTo>
              <a:lnTo>
                <a:pt x="368492" y="210647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324271" y="3389654"/>
        <a:ext cx="106923" cy="106923"/>
      </dsp:txXfrm>
    </dsp:sp>
    <dsp:sp modelId="{F67284D5-E0DE-46D2-8785-0E48DBB2AFB8}">
      <dsp:nvSpPr>
        <dsp:cNvPr id="0" name=""/>
        <dsp:cNvSpPr/>
      </dsp:nvSpPr>
      <dsp:spPr>
        <a:xfrm>
          <a:off x="1193487" y="2389879"/>
          <a:ext cx="368492" cy="140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246" y="0"/>
              </a:lnTo>
              <a:lnTo>
                <a:pt x="184246" y="1404315"/>
              </a:lnTo>
              <a:lnTo>
                <a:pt x="368492" y="14043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341436" y="3055740"/>
        <a:ext cx="72592" cy="72592"/>
      </dsp:txXfrm>
    </dsp:sp>
    <dsp:sp modelId="{01DA1703-F2AC-408F-86A2-3A811D9C3A9D}">
      <dsp:nvSpPr>
        <dsp:cNvPr id="0" name=""/>
        <dsp:cNvSpPr/>
      </dsp:nvSpPr>
      <dsp:spPr>
        <a:xfrm>
          <a:off x="1193487" y="2389879"/>
          <a:ext cx="368492" cy="70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246" y="0"/>
              </a:lnTo>
              <a:lnTo>
                <a:pt x="184246" y="702157"/>
              </a:lnTo>
              <a:lnTo>
                <a:pt x="368492" y="7021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357908" y="2721133"/>
        <a:ext cx="39648" cy="39648"/>
      </dsp:txXfrm>
    </dsp:sp>
    <dsp:sp modelId="{C15E5128-9EEB-4B4F-8BAB-D8A715228721}">
      <dsp:nvSpPr>
        <dsp:cNvPr id="0" name=""/>
        <dsp:cNvSpPr/>
      </dsp:nvSpPr>
      <dsp:spPr>
        <a:xfrm>
          <a:off x="1193487" y="2344159"/>
          <a:ext cx="3684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492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68521" y="2380667"/>
        <a:ext cx="18424" cy="18424"/>
      </dsp:txXfrm>
    </dsp:sp>
    <dsp:sp modelId="{76B7F1D4-9C41-4024-9ED1-6B13882D3125}">
      <dsp:nvSpPr>
        <dsp:cNvPr id="0" name=""/>
        <dsp:cNvSpPr/>
      </dsp:nvSpPr>
      <dsp:spPr>
        <a:xfrm>
          <a:off x="1193487" y="1687721"/>
          <a:ext cx="368492" cy="702157"/>
        </a:xfrm>
        <a:custGeom>
          <a:avLst/>
          <a:gdLst/>
          <a:ahLst/>
          <a:cxnLst/>
          <a:rect l="0" t="0" r="0" b="0"/>
          <a:pathLst>
            <a:path>
              <a:moveTo>
                <a:pt x="0" y="702157"/>
              </a:moveTo>
              <a:lnTo>
                <a:pt x="184246" y="702157"/>
              </a:lnTo>
              <a:lnTo>
                <a:pt x="184246" y="0"/>
              </a:lnTo>
              <a:lnTo>
                <a:pt x="36849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57908" y="2018976"/>
        <a:ext cx="39648" cy="39648"/>
      </dsp:txXfrm>
    </dsp:sp>
    <dsp:sp modelId="{13A7E0FE-0970-48E2-9D2A-48DF4065D534}">
      <dsp:nvSpPr>
        <dsp:cNvPr id="0" name=""/>
        <dsp:cNvSpPr/>
      </dsp:nvSpPr>
      <dsp:spPr>
        <a:xfrm>
          <a:off x="1193487" y="985564"/>
          <a:ext cx="368492" cy="1404315"/>
        </a:xfrm>
        <a:custGeom>
          <a:avLst/>
          <a:gdLst/>
          <a:ahLst/>
          <a:cxnLst/>
          <a:rect l="0" t="0" r="0" b="0"/>
          <a:pathLst>
            <a:path>
              <a:moveTo>
                <a:pt x="0" y="1404315"/>
              </a:moveTo>
              <a:lnTo>
                <a:pt x="184246" y="1404315"/>
              </a:lnTo>
              <a:lnTo>
                <a:pt x="184246" y="0"/>
              </a:lnTo>
              <a:lnTo>
                <a:pt x="36849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41436" y="1651425"/>
        <a:ext cx="72592" cy="72592"/>
      </dsp:txXfrm>
    </dsp:sp>
    <dsp:sp modelId="{EF92C5FE-3245-4CAD-8A33-1F4FC5523100}">
      <dsp:nvSpPr>
        <dsp:cNvPr id="0" name=""/>
        <dsp:cNvSpPr/>
      </dsp:nvSpPr>
      <dsp:spPr>
        <a:xfrm>
          <a:off x="1193487" y="283406"/>
          <a:ext cx="368492" cy="2106472"/>
        </a:xfrm>
        <a:custGeom>
          <a:avLst/>
          <a:gdLst/>
          <a:ahLst/>
          <a:cxnLst/>
          <a:rect l="0" t="0" r="0" b="0"/>
          <a:pathLst>
            <a:path>
              <a:moveTo>
                <a:pt x="0" y="2106472"/>
              </a:moveTo>
              <a:lnTo>
                <a:pt x="184246" y="2106472"/>
              </a:lnTo>
              <a:lnTo>
                <a:pt x="184246" y="0"/>
              </a:lnTo>
              <a:lnTo>
                <a:pt x="36849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324271" y="1283181"/>
        <a:ext cx="106923" cy="106923"/>
      </dsp:txXfrm>
    </dsp:sp>
    <dsp:sp modelId="{DDBC9C48-AC04-417C-B52E-0930D92C5762}">
      <dsp:nvSpPr>
        <dsp:cNvPr id="0" name=""/>
        <dsp:cNvSpPr/>
      </dsp:nvSpPr>
      <dsp:spPr>
        <a:xfrm rot="16200000">
          <a:off x="-773012" y="2109016"/>
          <a:ext cx="3371272" cy="561726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b="1" kern="1200" dirty="0">
              <a:latin typeface=" th "/>
              <a:cs typeface="TH SarabunPSK" panose="020B0500040200020003" pitchFamily="34" charset="-34"/>
            </a:rPr>
            <a:t>หน้าปกแบบสอบถาม</a:t>
          </a:r>
          <a:endParaRPr lang="en-US" sz="3100" b="1" kern="1200" dirty="0">
            <a:latin typeface=" th "/>
            <a:cs typeface="TH SarabunPSK" panose="020B0500040200020003" pitchFamily="34" charset="-34"/>
          </a:endParaRPr>
        </a:p>
      </dsp:txBody>
      <dsp:txXfrm>
        <a:off x="-773012" y="2109016"/>
        <a:ext cx="3371272" cy="561726"/>
      </dsp:txXfrm>
    </dsp:sp>
    <dsp:sp modelId="{B3A39B70-8AC0-4377-A55E-6B397D881ECB}">
      <dsp:nvSpPr>
        <dsp:cNvPr id="0" name=""/>
        <dsp:cNvSpPr/>
      </dsp:nvSpPr>
      <dsp:spPr>
        <a:xfrm>
          <a:off x="1561979" y="2543"/>
          <a:ext cx="4581372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</a:t>
          </a:r>
          <a:r>
            <a:rPr lang="en-US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en-US" sz="18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ข้อมูลทั่วไปของสถานประกอบการ 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61979" y="2543"/>
        <a:ext cx="4581372" cy="561726"/>
      </dsp:txXfrm>
    </dsp:sp>
    <dsp:sp modelId="{BBDFEDE2-73E4-44D6-BF6E-2145C0C90D0A}">
      <dsp:nvSpPr>
        <dsp:cNvPr id="0" name=""/>
        <dsp:cNvSpPr/>
      </dsp:nvSpPr>
      <dsp:spPr>
        <a:xfrm>
          <a:off x="1561979" y="704701"/>
          <a:ext cx="4557936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</a:t>
          </a:r>
          <a:r>
            <a:rPr lang="en-US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r>
            <a:rPr lang="en-US" sz="18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การใช้คอมพิวเตอร์ในการดำเนินกิจการของสถานประกอบการ</a:t>
          </a:r>
          <a:r>
            <a:rPr lang="en-US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US" sz="1800" kern="1200" dirty="0"/>
        </a:p>
      </dsp:txBody>
      <dsp:txXfrm>
        <a:off x="1561979" y="704701"/>
        <a:ext cx="4557936" cy="561726"/>
      </dsp:txXfrm>
    </dsp:sp>
    <dsp:sp modelId="{24172273-B696-4BC9-B6E7-7DED534CD735}">
      <dsp:nvSpPr>
        <dsp:cNvPr id="0" name=""/>
        <dsp:cNvSpPr/>
      </dsp:nvSpPr>
      <dsp:spPr>
        <a:xfrm>
          <a:off x="1561979" y="1406858"/>
          <a:ext cx="4604808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</a:t>
          </a:r>
          <a:r>
            <a:rPr lang="en-US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en-US" sz="18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การใช้อินเทอร์เน็ตในการประกอบกิจการของสถานประกอบการ</a:t>
          </a:r>
          <a:endParaRPr lang="en-US" sz="1800" kern="1200" dirty="0"/>
        </a:p>
      </dsp:txBody>
      <dsp:txXfrm>
        <a:off x="1561979" y="1406858"/>
        <a:ext cx="4604808" cy="561726"/>
      </dsp:txXfrm>
    </dsp:sp>
    <dsp:sp modelId="{7FB9BD4D-A2CD-4023-BB02-EA206115FC83}">
      <dsp:nvSpPr>
        <dsp:cNvPr id="0" name=""/>
        <dsp:cNvSpPr/>
      </dsp:nvSpPr>
      <dsp:spPr>
        <a:xfrm>
          <a:off x="1561979" y="2109016"/>
          <a:ext cx="4583657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4</a:t>
          </a:r>
          <a:r>
            <a:rPr lang="en-US" sz="18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การใช้เว็บไซต์ในการดำเนินกิจการของสถานประกอบการ</a:t>
          </a:r>
          <a:endParaRPr lang="en-US" sz="1800" kern="1200" dirty="0"/>
        </a:p>
      </dsp:txBody>
      <dsp:txXfrm>
        <a:off x="1561979" y="2109016"/>
        <a:ext cx="4583657" cy="561726"/>
      </dsp:txXfrm>
    </dsp:sp>
    <dsp:sp modelId="{8C5B84E7-FB4A-43C5-B6EB-427C4AD91C48}">
      <dsp:nvSpPr>
        <dsp:cNvPr id="0" name=""/>
        <dsp:cNvSpPr/>
      </dsp:nvSpPr>
      <dsp:spPr>
        <a:xfrm>
          <a:off x="1561979" y="2811174"/>
          <a:ext cx="4607111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u="sng" kern="1200" dirty="0">
              <a:latin typeface="TH SarabunPSK" pitchFamily="34" charset="-34"/>
              <a:cs typeface="TH SarabunPSK" pitchFamily="34" charset="-34"/>
            </a:rPr>
            <a:t>ตอนที่ 5</a:t>
          </a:r>
          <a:r>
            <a:rPr lang="th-TH" sz="1800" b="1" u="none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kern="1200" dirty="0">
              <a:latin typeface="TH SarabunPSK" pitchFamily="34" charset="-34"/>
              <a:cs typeface="TH SarabunPSK" pitchFamily="34" charset="-34"/>
            </a:rPr>
            <a:t>การสั่งซื้อ / ขายสินค้าหรือบริการทางอินเทอร์เน็ต </a:t>
          </a:r>
          <a:endParaRPr lang="en-AU" sz="1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561979" y="2811174"/>
        <a:ext cx="4607111" cy="561726"/>
      </dsp:txXfrm>
    </dsp:sp>
    <dsp:sp modelId="{3291220E-DEE8-4D74-813D-EF7E53F97A35}">
      <dsp:nvSpPr>
        <dsp:cNvPr id="0" name=""/>
        <dsp:cNvSpPr/>
      </dsp:nvSpPr>
      <dsp:spPr>
        <a:xfrm>
          <a:off x="1561979" y="3513331"/>
          <a:ext cx="4633127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u="sng" kern="1200" dirty="0">
              <a:latin typeface="TH SarabunPSK" pitchFamily="34" charset="-34"/>
              <a:cs typeface="TH SarabunPSK" pitchFamily="34" charset="-34"/>
            </a:rPr>
            <a:t>ตอนที่ 6</a:t>
          </a:r>
          <a:r>
            <a:rPr lang="th-TH" sz="1800" b="1" u="none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1" kern="1200" dirty="0">
              <a:latin typeface="TH SarabunPSK" pitchFamily="34" charset="-34"/>
              <a:cs typeface="TH SarabunPSK" pitchFamily="34" charset="-34"/>
            </a:rPr>
            <a:t>บุคลากรที่ปฏิบัติงานด้าน </a:t>
          </a:r>
          <a:r>
            <a:rPr lang="en-US" sz="1800" b="1" kern="1200" dirty="0">
              <a:latin typeface="TH SarabunPSK" pitchFamily="34" charset="-34"/>
              <a:cs typeface="TH SarabunPSK" pitchFamily="34" charset="-34"/>
            </a:rPr>
            <a:t>ICT </a:t>
          </a:r>
          <a:r>
            <a:rPr lang="th-TH" sz="1800" b="1" kern="1200" dirty="0">
              <a:latin typeface="TH SarabunPSK" pitchFamily="34" charset="-34"/>
              <a:cs typeface="TH SarabunPSK" pitchFamily="34" charset="-34"/>
            </a:rPr>
            <a:t>(ถามเฉพาะสถานประกอบการที่มี</a:t>
          </a:r>
        </a:p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itchFamily="34" charset="-34"/>
              <a:cs typeface="TH SarabunPSK" pitchFamily="34" charset="-34"/>
            </a:rPr>
            <a:t>            รูปแบบเป็นบริษัทจำกัด บริษัทจำกัด (มหาชน) เท่านั้น)</a:t>
          </a:r>
          <a:endParaRPr lang="en-AU" sz="1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561979" y="3513331"/>
        <a:ext cx="4633127" cy="561726"/>
      </dsp:txXfrm>
    </dsp:sp>
    <dsp:sp modelId="{DC6A2119-021C-4954-8AE4-5A0E10753338}">
      <dsp:nvSpPr>
        <dsp:cNvPr id="0" name=""/>
        <dsp:cNvSpPr/>
      </dsp:nvSpPr>
      <dsp:spPr>
        <a:xfrm>
          <a:off x="1561979" y="4215489"/>
          <a:ext cx="4630566" cy="56172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688975" lvl="0" indent="-6889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ตอนที่ 7</a:t>
          </a:r>
          <a:r>
            <a:rPr lang="th-TH" sz="1800" b="1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ความคิดเห็นเกี่ยวกับไอซีทีในสถานประกอบการ</a:t>
          </a:r>
          <a:r>
            <a:rPr lang="th-TH" sz="1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US" sz="1800" kern="1200" dirty="0"/>
        </a:p>
      </dsp:txBody>
      <dsp:txXfrm>
        <a:off x="1561979" y="4215489"/>
        <a:ext cx="4630566" cy="561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23" cy="458870"/>
          </a:xfrm>
          <a:prstGeom prst="rect">
            <a:avLst/>
          </a:prstGeom>
        </p:spPr>
        <p:txBody>
          <a:bodyPr vert="horz" lIns="86777" tIns="43388" rIns="86777" bIns="4338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92" y="0"/>
            <a:ext cx="2972223" cy="458870"/>
          </a:xfrm>
          <a:prstGeom prst="rect">
            <a:avLst/>
          </a:prstGeom>
        </p:spPr>
        <p:txBody>
          <a:bodyPr vert="horz" lIns="86777" tIns="43388" rIns="86777" bIns="43388" rtlCol="0"/>
          <a:lstStyle>
            <a:lvl1pPr algn="r">
              <a:defRPr sz="1100"/>
            </a:lvl1pPr>
          </a:lstStyle>
          <a:p>
            <a:fld id="{2A2308AE-8206-48AE-A310-83F0533A9093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130"/>
            <a:ext cx="2972223" cy="458870"/>
          </a:xfrm>
          <a:prstGeom prst="rect">
            <a:avLst/>
          </a:prstGeom>
        </p:spPr>
        <p:txBody>
          <a:bodyPr vert="horz" lIns="86777" tIns="43388" rIns="86777" bIns="4338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92" y="8685130"/>
            <a:ext cx="2972223" cy="458870"/>
          </a:xfrm>
          <a:prstGeom prst="rect">
            <a:avLst/>
          </a:prstGeom>
        </p:spPr>
        <p:txBody>
          <a:bodyPr vert="horz" lIns="86777" tIns="43388" rIns="86777" bIns="43388" rtlCol="0" anchor="b"/>
          <a:lstStyle>
            <a:lvl1pPr algn="r">
              <a:defRPr sz="1100"/>
            </a:lvl1pPr>
          </a:lstStyle>
          <a:p>
            <a:fld id="{E286304A-C916-427C-894E-228E148F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4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2E44A6F-4E39-4178-89D7-A0A2B4BD79DB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7FFA225-6968-497B-B77C-5721F9C43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3ACFA-CD54-4BA7-BF44-B2A596BAA1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AA7-E052-4D87-85EF-57E38F0D4A06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0E91-AACF-43D8-9B05-2CAC273A3C59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26C-9F02-4B8F-9050-0CDBD178F115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3EDE-4ECB-4A11-8219-6CE87FD2FA49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3C22-7139-41EC-AC6A-5EEA5EE80415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445-8816-4577-8710-826A1CD4E692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58FC-257B-4B2C-980B-A6E3F1FD9404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66FD-A661-4C73-B03A-1897A8E81543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DCA2-2922-45A2-A8B5-C13338D53870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A8-0CB3-44B6-850E-4E5D82751FEB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050-CA35-4B09-AD0A-E1186011CAF2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DEF98-452F-4E17-AF74-82D75EF491FC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D09A-2883-4C8C-96CB-EFECEE290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wannarat.p@nso.go.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0" y="0"/>
            <a:ext cx="9144000" cy="656823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 flipV="1">
            <a:off x="-4" y="6336405"/>
            <a:ext cx="9179419" cy="521593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910874"/>
            <a:ext cx="9143999" cy="20313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สำรวจการมีการใช้เทคโนโลยีสารสนเทศ</a:t>
            </a:r>
            <a:b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และการสื่อสารในสถานประกอบการ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256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8" y="2168769"/>
            <a:ext cx="1371600" cy="1371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81657" y="4355385"/>
            <a:ext cx="4118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กลุ่มสถิติเทคโนโลยีสารสนเทศและการสื่อสาร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กองสถิติเศรษฐกิจ</a:t>
            </a:r>
          </a:p>
        </p:txBody>
      </p:sp>
      <p:pic>
        <p:nvPicPr>
          <p:cNvPr id="15" name="Picture 14" descr="3d34338464e60a702a1c2d05e443e2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339" y="105508"/>
            <a:ext cx="1430214" cy="808185"/>
          </a:xfrm>
          <a:prstGeom prst="rect">
            <a:avLst/>
          </a:prstGeom>
        </p:spPr>
      </p:pic>
      <p:pic>
        <p:nvPicPr>
          <p:cNvPr id="16" name="Picture 15" descr="enterprise-business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6416" y="2266362"/>
            <a:ext cx="1253799" cy="11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5515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-55563" y="641546"/>
            <a:ext cx="9144001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บรรณาธิกรและลงรหัส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9268" y="6378430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10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1825625"/>
            <a:ext cx="78867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463550" indent="-463550" eaLnBrk="1" hangingPunct="1">
              <a:spcBef>
                <a:spcPct val="50000"/>
              </a:spcBef>
              <a:buNone/>
            </a:pPr>
            <a:r>
              <a:rPr lang="en-US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	</a:t>
            </a:r>
            <a:r>
              <a:rPr lang="en-US" alt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กรณีแจงนับได้ (</a:t>
            </a:r>
            <a:r>
              <a:rPr lang="en-US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ENU = 1) 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ให้บันทึกรายละเอียดประเภทกิจกรรมให้ชัดเจน เพื่อกำหนดรหัส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TSIC_R 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ได้ถูกต้อง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และเมื่อ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TSIC_R 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ต่างจาก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TSIC_L 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ต้องแก้ไขรายละเอียดประเภทกิจกรรมทางเศรษฐกิจในโปรแกรม </a:t>
            </a:r>
            <a:r>
              <a:rPr lang="en-US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Entry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ให้ถูกต้องตามจริง</a:t>
            </a:r>
            <a:r>
              <a:rPr lang="en-US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</a:p>
          <a:p>
            <a:pPr marL="463550" indent="-463550" eaLnBrk="1" hangingPunct="1">
              <a:spcBef>
                <a:spcPct val="50000"/>
              </a:spcBef>
              <a:buNone/>
            </a:pPr>
            <a:endParaRPr lang="en-US" altLang="en-US" sz="26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eaLnBrk="1" hangingPunct="1">
              <a:spcBef>
                <a:spcPct val="50000"/>
              </a:spcBef>
              <a:buNone/>
            </a:pPr>
            <a:r>
              <a:rPr lang="en-US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   </a:t>
            </a:r>
            <a:r>
              <a:rPr lang="en-US" alt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ถ้าเป็นสถานประกอบการแต่ไม่อยู่ในคุ้มรวม (ลงรหัสแจงนับ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ENU=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8)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รายละเอียดของประเภทกิจกรรมจะต้องอยู่ใน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กลุ่มกิจกรรมประเภท</a:t>
            </a:r>
            <a:r>
              <a:rPr lang="th-TH" altLang="en-US" sz="2600" b="1" u="sng" dirty="0" err="1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(กลุ่ม 16) (ลงรหัส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=16 )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TSIC_R </a:t>
            </a:r>
            <a:r>
              <a:rPr lang="th-TH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จะต่างจาก </a:t>
            </a:r>
            <a:r>
              <a:rPr lang="en-US" altLang="en-US" sz="26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TSIC_L</a:t>
            </a:r>
            <a:r>
              <a:rPr lang="th-TH" altLang="en-US" sz="2600" b="1" u="sng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ซึ่งต้องแก้ไขรายละเอียดประเภทกิจกรรมเศรษฐกิจในโปรแกรม </a:t>
            </a:r>
            <a:r>
              <a:rPr lang="en-US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Entry </a:t>
            </a:r>
            <a:r>
              <a:rPr lang="th-TH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ให้ถูกต้องตามจริง</a:t>
            </a:r>
            <a:r>
              <a:rPr lang="en-US" altLang="en-US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</a:p>
          <a:p>
            <a:pPr eaLnBrk="1" hangingPunct="1">
              <a:spcBef>
                <a:spcPts val="600"/>
              </a:spcBef>
              <a:buFontTx/>
              <a:buAutoNum type="arabicPeriod" startAt="7"/>
            </a:pPr>
            <a:endParaRPr lang="th-TH" altLang="en-US" sz="1600" b="1" u="sng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>
            <a:off x="0" y="0"/>
            <a:ext cx="9144000" cy="621323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4BAFC33-A83E-40FB-AB39-04739E33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24" y="229873"/>
            <a:ext cx="7275843" cy="606589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7476" y="6379879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11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05463" y="531640"/>
            <a:ext cx="7842751" cy="4355166"/>
            <a:chOff x="905463" y="531640"/>
            <a:chExt cx="7842751" cy="4355166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905463" y="3378202"/>
              <a:ext cx="4611691" cy="463550"/>
              <a:chOff x="107" y="1326"/>
              <a:chExt cx="2905" cy="292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1380" y="1326"/>
                <a:ext cx="163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h-TH" altLang="en-US" sz="2000" b="1" dirty="0">
                    <a:latin typeface="LilyUPC" panose="020B0604020202020204" pitchFamily="34" charset="-34"/>
                    <a:cs typeface="LilyUPC" panose="020B0604020202020204" pitchFamily="34" charset="-34"/>
                  </a:rPr>
                  <a:t>การก่อสร้างทางรถไฟและรถใต้ดิน</a:t>
                </a: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/>
            </p:nvSpPr>
            <p:spPr bwMode="auto">
              <a:xfrm>
                <a:off x="107" y="1330"/>
                <a:ext cx="3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latin typeface="LilyUPC" panose="020B0604020202020204" pitchFamily="34" charset="-34"/>
                    <a:cs typeface="LilyUPC" panose="020B0604020202020204" pitchFamily="34" charset="-34"/>
                    <a:sym typeface="Wingdings" panose="05000000000000000000" pitchFamily="2" charset="2"/>
                  </a:rPr>
                  <a:t></a:t>
                </a:r>
                <a:r>
                  <a:rPr lang="en-US" altLang="en-US" sz="2400" dirty="0">
                    <a:latin typeface="LilyUPC" panose="020B0604020202020204" pitchFamily="34" charset="-34"/>
                    <a:cs typeface="LilyUPC" panose="020B0604020202020204" pitchFamily="34" charset="-34"/>
                  </a:rPr>
                  <a:t> </a:t>
                </a:r>
              </a:p>
            </p:txBody>
          </p:sp>
        </p:grp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725120" y="531640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0  1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736843" y="969689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1  3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729907" y="1394291"/>
              <a:ext cx="14119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4  2  1  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0  2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726844" y="2253234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0  7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715121" y="2688969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0  5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762013" y="3111257"/>
              <a:ext cx="12147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0  0  0  0  9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713397" y="3945834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0  1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6738354" y="1821068"/>
              <a:ext cx="14119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4  3  9  0  1</a:t>
              </a: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6115080" y="4670906"/>
              <a:ext cx="215900" cy="215900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AU" altLang="en-US" sz="180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7301752" y="2253666"/>
              <a:ext cx="1446462" cy="923330"/>
            </a:xfrm>
            <a:prstGeom prst="rect">
              <a:avLst/>
            </a:prstGeom>
            <a:solidFill>
              <a:srgbClr val="FFFF99"/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กิจกรรมการก่อสร้างฐานราก รวมถึงการตอกเสาเข็ม</a:t>
              </a:r>
              <a:endParaRPr lang="en-US" altLang="en-US" sz="18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>
            <a:xfrm>
              <a:off x="7941211" y="2029180"/>
              <a:ext cx="283063" cy="22448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14710" y="1578957"/>
              <a:ext cx="781101" cy="60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686829" y="3078576"/>
              <a:ext cx="0" cy="366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3858948" y="1117589"/>
              <a:ext cx="1655762" cy="2031325"/>
            </a:xfrm>
            <a:prstGeom prst="rect">
              <a:avLst/>
            </a:prstGeom>
            <a:solidFill>
              <a:srgbClr val="FFFF99"/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บันทึกกิจกรรมให้ชัดเจน </a:t>
              </a:r>
              <a:r>
                <a:rPr lang="th-TH" altLang="en-US" sz="1800" b="1" u="sng" dirty="0">
                  <a:solidFill>
                    <a:srgbClr val="FF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 </a:t>
              </a:r>
              <a:r>
                <a:rPr lang="en-US" altLang="en-US" sz="18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</a:t>
              </a:r>
              <a:r>
                <a:rPr lang="en-US" altLang="en-US" sz="1800" b="1" u="sng" dirty="0">
                  <a:solidFill>
                    <a:srgbClr val="FF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SIC_R </a:t>
              </a:r>
              <a:r>
                <a:rPr lang="th-TH" altLang="en-US" sz="1800" b="1" u="sng" dirty="0">
                  <a:solidFill>
                    <a:srgbClr val="FF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ต่างจาก </a:t>
              </a:r>
              <a:r>
                <a:rPr lang="en-US" altLang="en-US" sz="1800" b="1" u="sng" dirty="0">
                  <a:solidFill>
                    <a:srgbClr val="FF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TSIC_L </a:t>
              </a:r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ต้องแก้ไขประเภทกิจกรรมทางเศรษฐกิจในโปรแกรม </a:t>
              </a:r>
              <a:r>
                <a:rPr lang="en-US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Entry</a:t>
              </a:r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ให้ถูกต้อง</a:t>
              </a:r>
              <a:endParaRPr lang="en-US" altLang="en-US" sz="18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810AEEC-B790-499E-8A14-4D8E4563C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25" y="176358"/>
            <a:ext cx="7862243" cy="635867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8386" y="6385792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12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18792" y="3219867"/>
            <a:ext cx="0" cy="9804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84423" y="493382"/>
            <a:ext cx="8491050" cy="5908625"/>
            <a:chOff x="545659" y="412556"/>
            <a:chExt cx="8491050" cy="5908625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7380947" y="2217570"/>
              <a:ext cx="1655762" cy="584200"/>
            </a:xfrm>
            <a:prstGeom prst="rect">
              <a:avLst/>
            </a:prstGeom>
            <a:solidFill>
              <a:srgbClr val="FFFF99"/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sz="16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กิจกรรมคลังสินค้าและจัดเก็บสินค้า</a:t>
              </a:r>
              <a:r>
                <a:rPr lang="th-TH" altLang="en-US" sz="1600" b="1" dirty="0" err="1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อื่นๆ</a:t>
              </a:r>
              <a:endParaRPr lang="en-US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Shape 15"/>
            <p:cNvCxnSpPr/>
            <p:nvPr/>
          </p:nvCxnSpPr>
          <p:spPr>
            <a:xfrm>
              <a:off x="8106624" y="1928710"/>
              <a:ext cx="138317" cy="264796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3287" y="4651841"/>
              <a:ext cx="5467964" cy="16693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200"/>
                </a:spcBef>
                <a:defRPr/>
              </a:pP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สำหรับกรณีแจงนับไม่ได้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คือ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วงกลมรอบรหัส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en-US" b="1" dirty="0">
                  <a:solidFill>
                    <a:srgbClr val="0066FF"/>
                  </a:solidFill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  <a:sym typeface="Wingdings" pitchFamily="2" charset="2"/>
                </a:rPr>
                <a:t></a:t>
              </a:r>
              <a:r>
                <a:rPr lang="en-US" b="1" dirty="0">
                  <a:solidFill>
                    <a:srgbClr val="0066FF"/>
                  </a:solidFill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- </a:t>
              </a:r>
              <a:r>
                <a:rPr lang="en-US" b="1" dirty="0">
                  <a:solidFill>
                    <a:srgbClr val="0066FF"/>
                  </a:solidFill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  <a:sym typeface="Wingdings" pitchFamily="2" charset="2"/>
                </a:rPr>
                <a:t></a:t>
              </a:r>
              <a:r>
                <a:rPr lang="en-US" b="1" dirty="0">
                  <a:solidFill>
                    <a:srgbClr val="0066FF"/>
                  </a:solidFill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ให้บันทึก</a:t>
              </a:r>
            </a:p>
            <a:p>
              <a:pPr algn="ctr">
                <a:defRPr/>
              </a:pP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เฉพาะหน้าปก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เท่านั้น</a:t>
              </a:r>
              <a:endPara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Arial" pitchFamily="34" charset="0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	โดยกำหนดให้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	 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  <a:sym typeface="Wingdings" pitchFamily="2" charset="2"/>
                </a:rPr>
                <a:t>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 TSIC_R 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บันทึกเหมือนกับ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 TSIC_L</a:t>
              </a:r>
            </a:p>
            <a:p>
              <a:pPr>
                <a:defRPr/>
              </a:pP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	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               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 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  <a:sym typeface="Wingdings" pitchFamily="2" charset="2"/>
                </a:rPr>
                <a:t>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 SIZE_R 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บันทึกเหมือนกับ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 SIZE_L</a:t>
              </a:r>
            </a:p>
            <a:p>
              <a:pPr>
                <a:spcBef>
                  <a:spcPts val="300"/>
                </a:spcBef>
                <a:defRPr/>
              </a:pPr>
              <a:r>
                <a: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ยกเว้น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กรณี วงกลมรอบรหัส</a:t>
              </a:r>
              <a:r>
                <a:rPr lang="en-US" b="1" dirty="0">
                  <a:solidFill>
                    <a:srgbClr val="0066FF"/>
                  </a:solidFill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en-US" b="1" dirty="0">
                  <a:solidFill>
                    <a:srgbClr val="0066FF"/>
                  </a:solidFill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  <a:sym typeface="Wingdings" pitchFamily="2" charset="2"/>
                </a:rPr>
                <a:t>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 ให้บันทึก 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TSIC_R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และ </a:t>
              </a:r>
              <a:r>
                <a:rPr lang="en-US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SIZE_R </a:t>
              </a:r>
              <a:r>
                <a:rPr lang="th-TH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" pitchFamily="34" charset="0"/>
                  <a:cs typeface="TH SarabunPSK" panose="020B0500040200020003" pitchFamily="34" charset="-34"/>
                </a:rPr>
                <a:t>ตามที่เก็บข้อมูลได้</a:t>
              </a:r>
            </a:p>
            <a:p>
              <a:pPr>
                <a:spcBef>
                  <a:spcPts val="300"/>
                </a:spcBef>
                <a:defRPr/>
              </a:pPr>
              <a:endPara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Arial" pitchFamily="34" charset="0"/>
                <a:cs typeface="TH SarabunPSK" panose="020B0500040200020003" pitchFamily="34" charset="-34"/>
              </a:endParaRPr>
            </a:p>
            <a:p>
              <a:pPr>
                <a:defRPr/>
              </a:pPr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545659" y="4123883"/>
              <a:ext cx="3992564" cy="404813"/>
              <a:chOff x="-137" y="1381"/>
              <a:chExt cx="2515" cy="255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476" y="1381"/>
                <a:ext cx="190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h-TH" altLang="en-US" sz="1800" b="1" dirty="0">
                    <a:latin typeface="LilyUPC" panose="020B0604020202020204" pitchFamily="34" charset="-34"/>
                    <a:cs typeface="LilyUPC" panose="020B0604020202020204" pitchFamily="34" charset="-34"/>
                  </a:rPr>
                  <a:t>กิจกรรมบริการบรรจุหีบห่อเพื่อการขนส่ง</a:t>
                </a:r>
              </a:p>
            </p:txBody>
          </p:sp>
          <p:sp>
            <p:nvSpPr>
              <p:cNvPr id="14" name="Rectangle 38"/>
              <p:cNvSpPr>
                <a:spLocks noChangeArrowheads="1"/>
              </p:cNvSpPr>
              <p:nvPr/>
            </p:nvSpPr>
            <p:spPr bwMode="auto">
              <a:xfrm>
                <a:off x="-137" y="1384"/>
                <a:ext cx="28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2000" dirty="0">
                    <a:latin typeface="LilyUPC" panose="020B0604020202020204" pitchFamily="34" charset="-34"/>
                    <a:cs typeface="LilyUPC" panose="020B0604020202020204" pitchFamily="34" charset="-34"/>
                    <a:sym typeface="Wingdings" panose="05000000000000000000" pitchFamily="2" charset="2"/>
                  </a:rPr>
                  <a:t></a:t>
                </a:r>
                <a:r>
                  <a:rPr lang="en-US" altLang="en-US" sz="2000" dirty="0">
                    <a:latin typeface="LilyUPC" panose="020B0604020202020204" pitchFamily="34" charset="-34"/>
                    <a:cs typeface="LilyUPC" panose="020B0604020202020204" pitchFamily="34" charset="-34"/>
                  </a:rPr>
                  <a:t> </a:t>
                </a:r>
              </a:p>
            </p:txBody>
          </p:sp>
        </p:grp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6188845" y="5948183"/>
              <a:ext cx="215900" cy="215900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AU" altLang="en-US" sz="180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835571" y="412556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0  1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835571" y="874115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1  6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6831268" y="1302455"/>
              <a:ext cx="1450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5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 2  2  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9  3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831268" y="1768108"/>
              <a:ext cx="1299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5  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2  1  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0  9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836839" y="2219295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0  8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847603" y="2672734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0  5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6819240" y="3118103"/>
              <a:ext cx="16002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</a:t>
              </a:r>
              <a:r>
                <a:rPr lang="en-US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 </a:t>
              </a: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0  1  9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6836839" y="4012718"/>
              <a:ext cx="64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1800" b="1" dirty="0">
                  <a:latin typeface="LilyUPC" panose="020B0604020202020204" pitchFamily="34" charset="-34"/>
                  <a:cs typeface="LilyUPC" panose="020B0604020202020204" pitchFamily="34" charset="-34"/>
                </a:rPr>
                <a:t>0  8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6392046" y="4325763"/>
              <a:ext cx="658462" cy="155410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8"/>
            <p:cNvSpPr txBox="1">
              <a:spLocks noChangeArrowheads="1"/>
            </p:cNvSpPr>
            <p:nvPr/>
          </p:nvSpPr>
          <p:spPr bwMode="auto">
            <a:xfrm>
              <a:off x="3712191" y="1152757"/>
              <a:ext cx="1802519" cy="2031325"/>
            </a:xfrm>
            <a:prstGeom prst="rect">
              <a:avLst/>
            </a:prstGeom>
            <a:solidFill>
              <a:srgbClr val="FFFF99"/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sz="1800" b="1" u="sng" dirty="0">
                  <a:solidFill>
                    <a:srgbClr val="FF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 </a:t>
              </a:r>
              <a:r>
                <a:rPr lang="th-TH" altLang="en-US" sz="18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เป็นสถานประกอบการ แต่ไม่อยู่ในคุ้มรวม</a:t>
              </a:r>
              <a:r>
                <a:rPr lang="en-US" altLang="en-US" sz="1800" b="1" u="sng" dirty="0">
                  <a:solidFill>
                    <a:srgbClr val="FF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บันทึกหน้ารหัสกิจกรรม</a:t>
              </a:r>
              <a:r>
                <a:rPr lang="th-TH" altLang="en-US" sz="1800" b="1" dirty="0" err="1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อื่นๆ</a:t>
              </a:r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และต้องแก้ไขประเภทกิจกรรมทางเศรษฐกิจในโปรแกรม </a:t>
              </a:r>
              <a:r>
                <a:rPr lang="en-US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Entry</a:t>
              </a:r>
              <a:r>
                <a:rPr lang="th-TH" altLang="en-US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ให้ถูกต้อง</a:t>
              </a:r>
              <a:endParaRPr lang="en-US" altLang="en-US" sz="18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514710" y="1467963"/>
              <a:ext cx="677084" cy="27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84373" y="3487438"/>
            <a:ext cx="1714500" cy="1077218"/>
          </a:xfrm>
          <a:prstGeom prst="rect">
            <a:avLst/>
          </a:prstGeom>
          <a:solidFill>
            <a:srgbClr val="FFFF99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สามารถดูการลงรหัส </a:t>
            </a:r>
            <a:r>
              <a:rPr lang="en-US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 </a:t>
            </a:r>
            <a:r>
              <a:rPr lang="th-TH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</a:t>
            </a:r>
            <a:r>
              <a:rPr lang="th-TH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</a:t>
            </a:r>
          </a:p>
          <a:p>
            <a:pPr algn="ctr" eaLnBrk="1" hangingPunct="1"/>
            <a:r>
              <a:rPr lang="th-TH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ไฟล์ </a:t>
            </a:r>
            <a:r>
              <a:rPr lang="en-US" altLang="en-US" sz="1600" b="1" dirty="0" err="1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</a:t>
            </a:r>
            <a:r>
              <a:rPr lang="en-US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and type </a:t>
            </a:r>
            <a:r>
              <a:rPr lang="th-TH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สทส.6</a:t>
            </a:r>
            <a:r>
              <a:rPr lang="en-US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en-US" sz="1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 </a:t>
            </a:r>
            <a:r>
              <a:rPr lang="en-US" altLang="en-US" sz="1600" b="1" dirty="0" err="1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webintranet</a:t>
            </a:r>
            <a:endParaRPr lang="en-US" altLang="en-US" sz="1600" b="1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3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7942" y="6384572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13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71473" y="1643051"/>
            <a:ext cx="807246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3550" indent="-463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	กรณีที่มีสถานประกอบการตัวอย่างที่ซ้ำกัน ให้เลือก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ที่ขึ้นต้นด้วยปีที่เก่าที่สุด วงกลมรอบตัวเลขตามผลแจงนับที่เป็นจริง 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ที่เหลือให้วงกลมรอบตัวเลข 7 และใส่ลำดับที่ของ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ที่ซ้ำที่เก่าที่สุด</a:t>
            </a: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</a:t>
            </a:r>
            <a:endParaRPr lang="th-TH" sz="2400" b="1" u="sng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501296"/>
            <a:ext cx="8010525" cy="24876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215063" y="5130710"/>
            <a:ext cx="214312" cy="214313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500438" y="2644046"/>
            <a:ext cx="4786312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ใส่ลำดับที่ </a:t>
            </a:r>
            <a:r>
              <a:rPr lang="en-US" altLang="en-US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(NO</a:t>
            </a:r>
            <a:r>
              <a:rPr lang="th-TH" altLang="en-US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ของสถานประกอบการที่ซ้ำซึ่งมี </a:t>
            </a:r>
            <a:r>
              <a:rPr lang="en-US" altLang="en-US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ID </a:t>
            </a:r>
            <a:r>
              <a:rPr lang="th-TH" altLang="en-US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ที่ขึ้นต้นด้วยปีที่เก่าที่สุด </a:t>
            </a:r>
            <a:r>
              <a:rPr lang="th-TH" altLang="en-US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 รหัสแรกมีค่าน้อยสุด)</a:t>
            </a:r>
            <a:endParaRPr lang="th-TH" altLang="en-US" sz="2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Shape 13"/>
          <p:cNvCxnSpPr>
            <a:stCxn id="9" idx="3"/>
          </p:cNvCxnSpPr>
          <p:nvPr/>
        </p:nvCxnSpPr>
        <p:spPr>
          <a:xfrm flipH="1">
            <a:off x="7643815" y="3029015"/>
            <a:ext cx="642935" cy="2258217"/>
          </a:xfrm>
          <a:prstGeom prst="bentConnector4">
            <a:avLst>
              <a:gd name="adj1" fmla="val -35556"/>
              <a:gd name="adj2" fmla="val 58524"/>
            </a:avLst>
          </a:prstGeom>
          <a:ln w="317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-55563" y="641546"/>
            <a:ext cx="9144001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บรรณาธิกรและลงรหัส</a:t>
            </a:r>
          </a:p>
        </p:txBody>
      </p:sp>
      <p:sp>
        <p:nvSpPr>
          <p:cNvPr id="16" name="Freeform 15"/>
          <p:cNvSpPr/>
          <p:nvPr/>
        </p:nvSpPr>
        <p:spPr>
          <a:xfrm>
            <a:off x="0" y="1"/>
            <a:ext cx="9144000" cy="527538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025" y="6381017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14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7985" y="1571613"/>
            <a:ext cx="82494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	สถานประกอบการที่มีระบบเครือข่ายการติดต่อสื่อสารแบบ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EXTRANET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INTRANET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	จำนวนบุคลากรที่ปฏิบัติหน้าที่ด้าน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ไม่จำเป็นต้องเท่ากับ จำนวนบุคลากรที่ใช้คอมพิวเตอร์</a:t>
            </a: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10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ในส่วนชื่อ – สกุล และรหัสประจำตัวของเจ้าหน้าที่ที่ปฏิบัติงาน (หน้า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ต้องกรอกทุกฉบับ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(เพื่อบันทึกรหัสลงในโปรแกรม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Entry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ถึงแม้จะแจงนับไม่ได้ (ใส่เหมือนโครงการ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สรง.)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-55563" y="641546"/>
            <a:ext cx="9144001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บรรณาธิกรและลงรหัส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39"/>
          <a:stretch>
            <a:fillRect/>
          </a:stretch>
        </p:blipFill>
        <p:spPr bwMode="auto">
          <a:xfrm>
            <a:off x="1192822" y="4313348"/>
            <a:ext cx="7086600" cy="17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0" y="1"/>
            <a:ext cx="9144000" cy="609600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5622" y="6383648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15</a:t>
            </a:fld>
            <a:endParaRPr lang="en-US" sz="1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2088" y="950040"/>
            <a:ext cx="7719823" cy="4207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ตัวอย่างการตรวจสอบการบรรณาธิกรแบบ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สามารถดูได้จาก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endParaRPr lang="th-TH" sz="1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PowerPoint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การบรรณาธิกรและลงรหัสแบบ </a:t>
            </a:r>
            <a:r>
              <a:rPr lang="th-TH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สทส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.62 </a:t>
            </a:r>
          </a:p>
          <a:p>
            <a:pPr algn="ctr">
              <a:lnSpc>
                <a:spcPct val="130000"/>
              </a:lnSpc>
              <a:defRPr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หรือคู่มือการปฏิบัติงานเก็บรวบรวมข้อมูล</a:t>
            </a:r>
          </a:p>
          <a:p>
            <a:pPr algn="ctr">
              <a:lnSpc>
                <a:spcPct val="130000"/>
              </a:lnSpc>
              <a:defRPr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และคู่มือการบรรณาธิกรและลงรหัส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15"/>
          <p:cNvSpPr/>
          <p:nvPr/>
        </p:nvSpPr>
        <p:spPr>
          <a:xfrm>
            <a:off x="0" y="0"/>
            <a:ext cx="9144000" cy="597877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7348" y="6384593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16</a:t>
            </a:fld>
            <a:endParaRPr lang="en-US" sz="1400" b="1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9402" y="1231705"/>
            <a:ext cx="8755346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และ ขั้นตอนการปฏิบัติงานจาก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Webintranet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ศท.กพป.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        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(เริ่ม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Download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ได้ภายในเดือน 15 มิถุนายน 2562) </a:t>
            </a: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ชื่อสถานประกอบการ สถานที่ตั้ง ให้แก้ไขตามที่เป็นจริงในปัจจุบัน (ชื่อสถานประกอบการจะแบ่งออกเป็น 4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fields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คำนำหน้า ชื่อ นามสกุล ชื่อสถานประกอบการ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th-TH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ในโปรแกรมจะมีรายละเอียดประเภทกิจกรรมเศรษฐกิจของสถานประกอบการขึ้นมาให้เลย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ซึ่งอยู่ในส่วนของชื่อและที่ตั้งของสถานประกอบการ </a:t>
            </a:r>
            <a:r>
              <a:rPr lang="th-TH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 </a:t>
            </a:r>
            <a:r>
              <a:rPr lang="en-US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TSIC_R </a:t>
            </a:r>
            <a:r>
              <a:rPr lang="th-TH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ต่างจาก </a:t>
            </a:r>
            <a:r>
              <a:rPr lang="en-US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TSIC_L </a:t>
            </a:r>
            <a:r>
              <a:rPr lang="th-TH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ให้แก้ไขรายละเอียดกิจกรรมให้ถูกต้องตามที่บันทึกไว้ในแบบสอบถามหน้า 1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(ตัวแปร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Eco_Act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9)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500" b="1" dirty="0"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b="1" dirty="0"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b="1" dirty="0"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0991" y="5405718"/>
            <a:ext cx="6559052" cy="1143000"/>
            <a:chOff x="1200991" y="5405718"/>
            <a:chExt cx="6559052" cy="1143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991" y="5405718"/>
              <a:ext cx="44291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Elbow Connector 10"/>
            <p:cNvCxnSpPr/>
            <p:nvPr/>
          </p:nvCxnSpPr>
          <p:spPr>
            <a:xfrm rot="16200000" flipV="1">
              <a:off x="4471146" y="5775512"/>
              <a:ext cx="470649" cy="322729"/>
            </a:xfrm>
            <a:prstGeom prst="bentConnector3">
              <a:avLst>
                <a:gd name="adj1" fmla="val 55714"/>
              </a:avLst>
            </a:prstGeom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0800000" flipV="1">
              <a:off x="5596498" y="5843863"/>
              <a:ext cx="571500" cy="42862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67997" y="5653662"/>
              <a:ext cx="1592046" cy="369332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1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ทำวงกบประตูหน้าต่าง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18777" y="324840"/>
            <a:ext cx="9025223" cy="1008063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การบันทึกข้อมูลและตรวจสอบด้วยคอมพิวเตอร์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790" y="2989820"/>
            <a:ext cx="2876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4484" y="2943483"/>
            <a:ext cx="2838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/>
        </p:nvSpPr>
        <p:spPr>
          <a:xfrm>
            <a:off x="0" y="-1"/>
            <a:ext cx="9144000" cy="550985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8502" y="6384373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17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9893" y="1312966"/>
            <a:ext cx="8280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ให้ทำตามลำดับและครบทุกขั้นตอน  เมื่อเสร็จสิ้นแล้วข้อมูลที่จะสำรองส่งให้ส่วนกลางจะต้องเป็น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Complete Data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ไม่ติด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Error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Machine Edit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แล้ว)</a:t>
            </a: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18777" y="360009"/>
            <a:ext cx="9144000" cy="1008063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การบันทึกข้อมูลและตรวจสอบด้วยคอมพิวเตอร์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16806" y="2269155"/>
            <a:ext cx="3842693" cy="2276475"/>
            <a:chOff x="4857750" y="2269155"/>
            <a:chExt cx="3842693" cy="227647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2269155"/>
              <a:ext cx="3602038" cy="22764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7057380" y="2542126"/>
              <a:ext cx="1643063" cy="1115475"/>
              <a:chOff x="7054609" y="2428875"/>
              <a:chExt cx="1643063" cy="111547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54609" y="2428875"/>
                <a:ext cx="1643063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0066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Check consistency</a:t>
                </a:r>
                <a:endParaRPr lang="th-TH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24" name="Elbow Connector 23"/>
              <p:cNvCxnSpPr>
                <a:stCxn id="11" idx="2"/>
              </p:cNvCxnSpPr>
              <p:nvPr/>
            </p:nvCxnSpPr>
            <p:spPr>
              <a:xfrm rot="5400000">
                <a:off x="7432755" y="3100963"/>
                <a:ext cx="746142" cy="140631"/>
              </a:xfrm>
              <a:prstGeom prst="bentConnector3">
                <a:avLst>
                  <a:gd name="adj1" fmla="val 9938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789868" y="2296451"/>
            <a:ext cx="3962753" cy="2300287"/>
            <a:chOff x="585148" y="2296451"/>
            <a:chExt cx="3962753" cy="230028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48" y="2296451"/>
              <a:ext cx="3543300" cy="230028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2833401" y="2555774"/>
              <a:ext cx="1714500" cy="869815"/>
              <a:chOff x="2833401" y="2555774"/>
              <a:chExt cx="1714500" cy="86981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833401" y="2555774"/>
                <a:ext cx="1714500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0066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Check possible code</a:t>
                </a:r>
                <a:endParaRPr lang="th-TH" sz="1800" b="1" dirty="0">
                  <a:solidFill>
                    <a:srgbClr val="0066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31" name="Elbow Connector 30"/>
              <p:cNvCxnSpPr>
                <a:stCxn id="10" idx="2"/>
              </p:cNvCxnSpPr>
              <p:nvPr/>
            </p:nvCxnSpPr>
            <p:spPr>
              <a:xfrm rot="5400000">
                <a:off x="3273758" y="3008695"/>
                <a:ext cx="500482" cy="333305"/>
              </a:xfrm>
              <a:prstGeom prst="bentConnector3">
                <a:avLst>
                  <a:gd name="adj1" fmla="val 10181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2643188" y="4483431"/>
            <a:ext cx="5816601" cy="2058988"/>
            <a:chOff x="2643188" y="4483431"/>
            <a:chExt cx="5816601" cy="2058988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88" y="4483431"/>
              <a:ext cx="3571875" cy="20589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5286375" y="4660283"/>
              <a:ext cx="3173414" cy="500063"/>
              <a:chOff x="5286375" y="4660283"/>
              <a:chExt cx="3173414" cy="50006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620659" y="4725648"/>
                <a:ext cx="183913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Check match control</a:t>
                </a:r>
                <a:endPara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86375" y="4660283"/>
                <a:ext cx="714375" cy="50006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  <p:cxnSp>
            <p:nvCxnSpPr>
              <p:cNvPr id="40" name="Straight Arrow Connector 39"/>
              <p:cNvCxnSpPr>
                <a:stCxn id="12" idx="1"/>
                <a:endCxn id="13" idx="6"/>
              </p:cNvCxnSpPr>
              <p:nvPr/>
            </p:nvCxnSpPr>
            <p:spPr>
              <a:xfrm flipH="1">
                <a:off x="6000750" y="4910314"/>
                <a:ext cx="619909" cy="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Freeform 24"/>
          <p:cNvSpPr/>
          <p:nvPr/>
        </p:nvSpPr>
        <p:spPr>
          <a:xfrm>
            <a:off x="0" y="0"/>
            <a:ext cx="9144000" cy="656823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5622" y="6380312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18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601354" y="310534"/>
            <a:ext cx="7886700" cy="1325563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สิ่งที่ต้องจัดส่งให้กลุ่มสถิติ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ICT</a:t>
            </a:r>
            <a:endParaRPr lang="th-TH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40616" y="1493534"/>
            <a:ext cx="7248039" cy="3200876"/>
          </a:xfrm>
          <a:prstGeom prst="round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ข้อมูล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(Center.zip) ,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ตารางเบื้องต้น (</a:t>
            </a:r>
            <a:r>
              <a:rPr lang="en-US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Output_Table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, 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ส่งให้กลุ่มสถิติ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e-mail : </a:t>
            </a:r>
            <a:r>
              <a:rPr lang="en-US" sz="2600" b="1" dirty="0">
                <a:solidFill>
                  <a:srgbClr val="FF6699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wannarat.p@nso.go.th</a:t>
            </a:r>
            <a:r>
              <a:rPr lang="th-TH" sz="2600" b="1" dirty="0">
                <a:solidFill>
                  <a:srgbClr val="FF66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(แบบสอบถามให้เก็บไว้ที่จังหวัด)</a:t>
            </a:r>
          </a:p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สำหรับวันที่ส่งข้อมูล และร้อยละของอัตราการได้รับความร่วมมือในการตอบแบบสอบถาม เป็นตัวชี้วัดตามคำรับรองการปฏิบัติราชการของสำนักงานสถิติจังหวัด คะแนนที่ได้รับจะเป็นไปตามเกณฑ์ที่กำหนดไว้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893739" y="5002961"/>
            <a:ext cx="2321215" cy="1495067"/>
            <a:chOff x="1646662" y="5096731"/>
            <a:chExt cx="2321215" cy="1495067"/>
          </a:xfrm>
        </p:grpSpPr>
        <p:grpSp>
          <p:nvGrpSpPr>
            <p:cNvPr id="12" name="Group 11"/>
            <p:cNvGrpSpPr/>
            <p:nvPr/>
          </p:nvGrpSpPr>
          <p:grpSpPr>
            <a:xfrm>
              <a:off x="1646662" y="5096731"/>
              <a:ext cx="1055597" cy="917159"/>
              <a:chOff x="1694664" y="5138757"/>
              <a:chExt cx="1164780" cy="116478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4664" y="5138757"/>
                <a:ext cx="1164780" cy="116478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 rot="16200000">
                <a:off x="1890610" y="5731108"/>
                <a:ext cx="6222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Center</a:t>
                </a:r>
                <a:endParaRPr lang="en-US" sz="16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666202" y="6042417"/>
              <a:ext cx="1048684" cy="54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(Center.zip)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37576" y="6031298"/>
              <a:ext cx="1330301" cy="54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ตารางเบื้องต้น 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Output_Table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358" y="5170597"/>
              <a:ext cx="825437" cy="82543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471875" y="5001231"/>
            <a:ext cx="1854995" cy="1488085"/>
            <a:chOff x="5277239" y="5141148"/>
            <a:chExt cx="1854995" cy="14880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861" y="5141148"/>
              <a:ext cx="1036675" cy="94512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277239" y="6079852"/>
              <a:ext cx="1854995" cy="54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ICT</a:t>
              </a:r>
            </a:p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wannarat.p@nso.go.th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07978" y="5256463"/>
            <a:ext cx="1569492" cy="492702"/>
            <a:chOff x="4384922" y="5338351"/>
            <a:chExt cx="1142175" cy="492702"/>
          </a:xfrm>
        </p:grpSpPr>
        <p:sp>
          <p:nvSpPr>
            <p:cNvPr id="22" name="Right Arrow 21"/>
            <p:cNvSpPr/>
            <p:nvPr/>
          </p:nvSpPr>
          <p:spPr>
            <a:xfrm>
              <a:off x="4384922" y="5549286"/>
              <a:ext cx="1142175" cy="28176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35207" y="5338351"/>
              <a:ext cx="676788" cy="327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ส่งมาที่ </a:t>
              </a:r>
            </a:p>
          </p:txBody>
        </p:sp>
      </p:grpSp>
      <p:sp>
        <p:nvSpPr>
          <p:cNvPr id="27" name="Freeform 26"/>
          <p:cNvSpPr/>
          <p:nvPr/>
        </p:nvSpPr>
        <p:spPr>
          <a:xfrm>
            <a:off x="0" y="0"/>
            <a:ext cx="9144000" cy="515815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6294662"/>
            <a:ext cx="1364775" cy="450775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213541" y="6593505"/>
            <a:ext cx="84684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593" y="6369282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19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061" y="46893"/>
            <a:ext cx="8437920" cy="1125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หากมีข้อเสนอแนะ/</a:t>
            </a:r>
            <a:r>
              <a:rPr lang="en-US" sz="48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ข้อสงสัย</a:t>
            </a:r>
            <a:endParaRPr lang="en-US" sz="48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06615" y="1515936"/>
            <a:ext cx="4445274" cy="12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กลุ่มสถิติ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กท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ส.)</a:t>
            </a:r>
          </a:p>
          <a:p>
            <a:pPr lvl="1"/>
            <a:r>
              <a:rPr lang="th-TH" altLang="en-US" sz="32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คุณวรรณรัตน์  ไพศาลนันทน์</a:t>
            </a:r>
            <a:endParaRPr lang="en-US" altLang="en-US" sz="32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84194" y="3020326"/>
            <a:ext cx="570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 :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2142 1250 , 101004259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GiN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Phone)  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95358" y="4090064"/>
            <a:ext cx="5327650" cy="8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Fax :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0 2143 8135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10335" y="5248238"/>
            <a:ext cx="5002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8325" indent="-5683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defTabSz="771525" eaLnBrk="1" hangingPunct="1"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00FF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E-mail :	</a:t>
            </a: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wannarat.p@nso.go.th</a:t>
            </a:r>
            <a:endParaRPr lang="en-US" altLang="en-US" sz="3200" b="1" u="sng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 defTabSz="771525" eaLnBrk="1" hangingPunct="1"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	ictsurvey@nso.go.th</a:t>
            </a:r>
          </a:p>
          <a:p>
            <a:pPr defTabSz="771525" eaLnBrk="1" hangingPunct="1"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			</a:t>
            </a:r>
            <a:endParaRPr lang="th-TH" altLang="en-US" sz="32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5077" y="1019909"/>
            <a:ext cx="7162800" cy="6626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 descr="Fax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738" y="4000500"/>
            <a:ext cx="12588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email-envelop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5190392"/>
            <a:ext cx="12144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2849563"/>
            <a:ext cx="17145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downloa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1249607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2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Alternate Process 27"/>
          <p:cNvSpPr/>
          <p:nvPr/>
        </p:nvSpPr>
        <p:spPr>
          <a:xfrm>
            <a:off x="4871995" y="1523990"/>
            <a:ext cx="4017140" cy="45113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00" y="2363110"/>
            <a:ext cx="3220540" cy="241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lowchart: Alternate Process 14"/>
          <p:cNvSpPr/>
          <p:nvPr/>
        </p:nvSpPr>
        <p:spPr>
          <a:xfrm>
            <a:off x="490674" y="1554095"/>
            <a:ext cx="4017140" cy="452261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0080" y="6349669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6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</a:t>
            </a:fld>
            <a:endParaRPr lang="en-US" sz="16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85875" y="522814"/>
            <a:ext cx="657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การนำข้อมูลไปใช้ประโยชน์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51431" y="1595039"/>
            <a:ext cx="3095625" cy="502053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สนับสนุน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47725" y="4757633"/>
            <a:ext cx="5224284" cy="2437142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ตลอดจนเพื่อให้หน่วยงานภาครัฐ เอกชน สมาคม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นำข้อมูลไปใช้ในการวางแผน ติดตาม และประเมินผล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FF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en-US" sz="3600" b="1" dirty="0">
              <a:solidFill>
                <a:srgbClr val="FF00FF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8850551"/>
              </p:ext>
            </p:extLst>
          </p:nvPr>
        </p:nvGraphicFramePr>
        <p:xfrm>
          <a:off x="-141945" y="2142227"/>
          <a:ext cx="4649759" cy="308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12674" y="2937730"/>
            <a:ext cx="122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พัฒนาไปสู่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335506" y="3385746"/>
            <a:ext cx="782407" cy="3120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5332753" y="1453746"/>
            <a:ext cx="3095625" cy="782637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THAILAND 4.0</a:t>
            </a:r>
            <a:endParaRPr lang="th-TH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3" t="71398" r="42340" b="8900"/>
          <a:stretch/>
        </p:blipFill>
        <p:spPr>
          <a:xfrm>
            <a:off x="6377462" y="2951678"/>
            <a:ext cx="622738" cy="630932"/>
          </a:xfrm>
          <a:prstGeom prst="ellipse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998488" y="4745056"/>
            <a:ext cx="4208259" cy="1633573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โภคภัณฑ์  		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  <a:sym typeface="Wingdings" panose="05000000000000000000" pitchFamily="2" charset="2"/>
              </a:rPr>
              <a:t> 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นวัตกรรม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ขับเคลื่อนด้วยอุตสาหกรรม 	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  <a:sym typeface="Wingdings" panose="05000000000000000000" pitchFamily="2" charset="2"/>
              </a:rPr>
              <a:t> ขับเคลื่อนด้วย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เทคโนโลยี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ภาคการผลิตสินค้า 	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  <a:sym typeface="Wingdings" panose="05000000000000000000" pitchFamily="2" charset="2"/>
              </a:rPr>
              <a:t> 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เน้นภาคบริการมากขึ้น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0"/>
            <a:ext cx="9144000" cy="656823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3735" y="6356351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600" b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3</a:t>
            </a:fld>
            <a:endParaRPr lang="en-US" sz="1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 Box 4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292599"/>
            <a:ext cx="7886700" cy="8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6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1066336"/>
            <a:ext cx="7886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spcAft>
                <a:spcPct val="60000"/>
              </a:spcAft>
              <a:buNone/>
            </a:pPr>
            <a:r>
              <a:rPr lang="th-TH" altLang="en-US" sz="4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เพื่อเก็บรวบรวมข้อมูลในการดำเนินการ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altLang="en-US" sz="4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ของสถานประกอบการเกี่ยวกับ</a:t>
            </a:r>
            <a:endParaRPr lang="en-GB" altLang="en-US" sz="40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5632780"/>
              </p:ext>
            </p:extLst>
          </p:nvPr>
        </p:nvGraphicFramePr>
        <p:xfrm>
          <a:off x="847014" y="2242673"/>
          <a:ext cx="7218812" cy="30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le 2"/>
          <p:cNvSpPr/>
          <p:nvPr/>
        </p:nvSpPr>
        <p:spPr>
          <a:xfrm>
            <a:off x="683242" y="2166551"/>
            <a:ext cx="7886700" cy="352579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1"/>
            <a:ext cx="9144000" cy="504092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42848" y="1702172"/>
            <a:ext cx="8105366" cy="25431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เก็บรวบรวมข้อมูล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ระหว่างเดือน เมษายน - มิถุนายน 25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345403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600" b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</a:t>
            </a:fld>
            <a:endParaRPr lang="en-US" sz="1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694531" y="726910"/>
            <a:ext cx="7886700" cy="57616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สำรวจการมีการใช้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ICT </a:t>
            </a: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ในสถานประกอบการ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62</a:t>
            </a:r>
            <a:endParaRPr lang="th-TH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4971" y="4191990"/>
            <a:ext cx="5327650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6263" indent="-576263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ช่วงเวลาที่อ้างอิง</a:t>
            </a:r>
          </a:p>
          <a:p>
            <a:pPr marL="576263" indent="-576263" fontAlgn="auto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ct val="65000"/>
              <a:buFont typeface="Wingdings" pitchFamily="2" charset="2"/>
              <a:buNone/>
              <a:defRPr/>
            </a:pPr>
            <a:r>
              <a:rPr lang="th-TH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JasmineUPC" pitchFamily="18" charset="-34"/>
              </a:rPr>
              <a:t>                   </a:t>
            </a:r>
            <a:endParaRPr lang="th-TH" sz="3000" b="1" u="sng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76585" y="5087044"/>
            <a:ext cx="8153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ข้อมูลการดำเนินกิจการในรอบปีที่ผ่านมา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วันที่ 1 มกราคม - 31 ธันวาคม 256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643" y="4447441"/>
            <a:ext cx="1714500" cy="17145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0" y="1"/>
            <a:ext cx="9144000" cy="527538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4058" y="6361936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70313" y="424525"/>
            <a:ext cx="21590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คุ้มรวม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7189" y="1169243"/>
            <a:ext cx="87852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th-TH" sz="3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สถานประกอบการที่ตั้งอยู่ใน กทม. และทุกจังหวัดทั่วประเทศทั้งใน เขตเทศบาลและนอกเขตเทศบาล ที่ประกอบกิจกรรมทางเศรษฐกิจตามการจัดประเภทมาตรฐานอุตสาหกรรมประเทศไทย ปี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2552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Standard Industrial Classification: TSIC - 2009)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8618" y="2611139"/>
            <a:ext cx="5075367" cy="29361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th-TH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ธุรกิจทางการค้า ธุรกิจทางการบริการ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th-TH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342900" indent="-342900" eaLnBrk="1" hangingPunct="1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th-TH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การก่อสร้าง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th-TH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การขนส่งทางบก และสถานที่เก็บสินค้า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th-TH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โรงพยาบาลเอกชน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th-TH" alt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กิจกรรมด้านข้อมูลข่าวสารและการสื่อสาร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5833" y="5665311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ไม่รวม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แผงลอยในตลาด แผงลอยและหาบเร่ และแผงลอยในศูนย์การค้า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773207" y="2574816"/>
            <a:ext cx="3098867" cy="105244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*รหัสกิจกรรมทางเศรษฐกิจใช้ </a:t>
            </a:r>
            <a:r>
              <a:rPr lang="en-US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TSIC 2009 </a:t>
            </a: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โดยมีคุ้มรวมของประเภทอุตสาหกรรมเช่นเดียวกับสำมะโนอุตสาหกรรม 25</a:t>
            </a:r>
            <a:r>
              <a:rPr lang="en-US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alt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6294662"/>
            <a:ext cx="1364775" cy="45077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13541" y="6593505"/>
            <a:ext cx="84684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0" y="0"/>
            <a:ext cx="9144000" cy="621323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472" y="6396840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</a:t>
            </a:fld>
            <a:endParaRPr lang="en-US" sz="1400" b="1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51406" y="140509"/>
            <a:ext cx="64411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รายการข้อมูลที่เก็บรวมรวม มี 7 ตอน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6294662"/>
            <a:ext cx="1364775" cy="4507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3541" y="6593505"/>
            <a:ext cx="84684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242647" y="1055076"/>
            <a:ext cx="7151076" cy="4859359"/>
            <a:chOff x="888450" y="1468209"/>
            <a:chExt cx="8382159" cy="4637472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982764502"/>
                </p:ext>
              </p:extLst>
            </p:nvPr>
          </p:nvGraphicFramePr>
          <p:xfrm>
            <a:off x="1268472" y="1468209"/>
            <a:ext cx="8002137" cy="45615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888450" y="1468217"/>
              <a:ext cx="773968" cy="4637464"/>
              <a:chOff x="628557" y="23155"/>
              <a:chExt cx="773968" cy="4637464"/>
            </a:xfrm>
          </p:grpSpPr>
          <p:sp>
            <p:nvSpPr>
              <p:cNvPr id="13" name="Rectangle 12"/>
              <p:cNvSpPr/>
              <p:nvPr/>
            </p:nvSpPr>
            <p:spPr>
              <a:xfrm rot="16200000">
                <a:off x="-1272171" y="1923883"/>
                <a:ext cx="4561499" cy="760043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-1258246" y="1999848"/>
                <a:ext cx="4561499" cy="7600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4200" b="1" dirty="0">
                    <a:latin typeface=" th "/>
                    <a:cs typeface="TH SarabunPSK" panose="020B0500040200020003" pitchFamily="34" charset="-34"/>
                  </a:rPr>
                  <a:t>ใบปะหน้า</a:t>
                </a:r>
                <a:endParaRPr lang="en-US" sz="4200" b="1" kern="1200" dirty="0">
                  <a:latin typeface=" th 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82386" y="6187007"/>
            <a:ext cx="16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ให้สถานประกอบการ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3956" y="6162023"/>
            <a:ext cx="411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หลังสถานประกอบการตอบแบบแล้ว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เก็บกลับมาที่สำนักงาน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ight Brace 20"/>
          <p:cNvSpPr/>
          <p:nvPr/>
        </p:nvSpPr>
        <p:spPr>
          <a:xfrm rot="5400000" flipV="1">
            <a:off x="1417229" y="5733847"/>
            <a:ext cx="252922" cy="6489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 flipV="1">
            <a:off x="4859218" y="3335213"/>
            <a:ext cx="328246" cy="5451235"/>
          </a:xfrm>
          <a:prstGeom prst="rightBrace">
            <a:avLst>
              <a:gd name="adj1" fmla="val 26190"/>
              <a:gd name="adj2" fmla="val 4956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7518"/>
            <a:ext cx="7886700" cy="54959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th-TH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</a:t>
            </a:r>
            <a:endParaRPr lang="th-TH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สามารถดูได้จาก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PowerPoint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คำอธิบายศัพท์ โครงการ </a:t>
            </a:r>
            <a:r>
              <a:rPr lang="th-TH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สทส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.62 </a:t>
            </a:r>
            <a:endParaRPr lang="th-TH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หรือคู่มือการปฏิบัติงานเก็บรวบรวมข้อมูล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และคู่มือการบรรณาธิกรและลงรหัส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5238" y="6378430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0" y="0"/>
            <a:ext cx="9144000" cy="574431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208" y="6378430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-55563" y="641546"/>
            <a:ext cx="9144001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บรรณาธิกรและลงรหัส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9830" y="1854672"/>
            <a:ext cx="849838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th-TH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กทส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ได้จัดทำคู่มือ (คู่มือการปฏิบัติงานเก็บรวบรวมข้อมูลและคู่มือการบรรณาธิกรและลงรหัส)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Data dictionary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และเอกสารประมวลผลเรียบร้อยแล้ว โดย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upload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ไว้ที่ </a:t>
            </a:r>
            <a:r>
              <a:rPr lang="en-US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Webintranet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สศ.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 </a:t>
            </a:r>
            <a:r>
              <a:rPr lang="th-TH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กทส.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ขอให้ผู้ปฏิบัติงานศึกษารายละเอียดการปฏิบัติงาน  จากคู่มือฯ 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และเอกสารประมวลผลด้วย </a:t>
            </a:r>
            <a:endParaRPr lang="en-US" sz="2600" b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endParaRPr lang="th-TH" sz="2600" b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หากชื่อสถานประกอบการ หรือสถานที่ตั้ง มีการเปลี่ยนแปลงจากบัญชีรายชื่อ ให้บันทึกหน้าปกโดยใช้ข้อมูลที่เป็นจริงในปัจจุบันเพื่อนำไปแก้ไขในโปรแกรม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Entry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u="sng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(ใส่ชื่อและสถานที่ตั้งเดิมตามบัญชีรายชื่อไว้ในวงเล็บด้วย เพื่อให้เจ้าหน้าที่บันทึกข้อมูลทราบว่าต้องแก้ไขในส่วนนี้)</a:t>
            </a:r>
            <a:endParaRPr lang="th-TH" sz="2600" b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0" y="1"/>
            <a:ext cx="9144000" cy="586154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326" y="6378430"/>
            <a:ext cx="2057400" cy="365125"/>
          </a:xfrm>
        </p:spPr>
        <p:txBody>
          <a:bodyPr/>
          <a:lstStyle/>
          <a:p>
            <a:fld id="{DD6DD09A-2883-4C8C-96CB-EFECEE2909B3}" type="slidenum">
              <a:rPr lang="en-US" sz="1400" b="1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9</a:t>
            </a:fld>
            <a:endParaRPr lang="en-US" sz="14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1825625"/>
            <a:ext cx="7886700" cy="32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3550" indent="-46355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หากสถานประกอบการใดมีกิจกรรมเศรษฐกิจ หรือขนาดของสถานประกอบการที่แตกต่างจากบัญชีรายชื่ออย่างมาก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TSIC_R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TSIC_L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แตกต่างกันมาก หรือ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SIZE_R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กับ 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SIZE_L</a:t>
            </a:r>
            <a:r>
              <a:rPr lang="en-US" sz="26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แตกต่างกันมาก)</a:t>
            </a:r>
            <a:r>
              <a:rPr lang="th-TH" sz="26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ให้ตรวจสอบความถูกต้องและสอบถามสถานประกอบให้แน่ใจอีกครั้ง</a:t>
            </a:r>
            <a:endParaRPr lang="en-US" sz="26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 fontAlgn="auto"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ถ้าสถานประกอบการนั้นแจงนับได้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(ENU=1)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บันทึกรหัสขนาดของสถานประกอบการ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(SIZE_R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โดยรวมยอดจำนวนคนทำงานชาย และหญิงที่บันทึกมาในข้อ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 (A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A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ของแบบ </a:t>
            </a:r>
            <a:r>
              <a:rPr lang="th-TH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สทส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แล้วนำมาใส่รหัสใน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SIZE_R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ให้ถูกต้อง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(รหัส 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SIZE 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12 รหัส โดยดูรายละเอียดได้จาก </a:t>
            </a:r>
            <a:r>
              <a:rPr lang="en-US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</a:t>
            </a:r>
            <a:r>
              <a:rPr lang="th-TH" sz="2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600" b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541" y="6294662"/>
            <a:ext cx="8534673" cy="450775"/>
            <a:chOff x="213541" y="6294662"/>
            <a:chExt cx="8534673" cy="450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39" y="6294662"/>
              <a:ext cx="1364775" cy="4507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13541" y="6593505"/>
              <a:ext cx="84684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-55563" y="641546"/>
            <a:ext cx="9144001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บรรณาธิกรและลงรหัส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9144000" cy="597877"/>
          </a:xfrm>
          <a:custGeom>
            <a:avLst/>
            <a:gdLst>
              <a:gd name="connsiteX0" fmla="*/ 0 w 9144000"/>
              <a:gd name="connsiteY0" fmla="*/ 0 h 888642"/>
              <a:gd name="connsiteX1" fmla="*/ 2395470 w 9144000"/>
              <a:gd name="connsiteY1" fmla="*/ 888642 h 888642"/>
              <a:gd name="connsiteX2" fmla="*/ 9144000 w 9144000"/>
              <a:gd name="connsiteY2" fmla="*/ 0 h 888642"/>
              <a:gd name="connsiteX3" fmla="*/ 0 w 9144000"/>
              <a:gd name="connsiteY3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888642">
                <a:moveTo>
                  <a:pt x="0" y="0"/>
                </a:moveTo>
                <a:lnTo>
                  <a:pt x="2395470" y="8886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1162</TotalTime>
  <Words>1627</Words>
  <Application>Microsoft Office PowerPoint</Application>
  <PresentationFormat>นำเสนอทางหน้าจอ (4:3)</PresentationFormat>
  <Paragraphs>186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31" baseType="lpstr">
      <vt:lpstr> th </vt:lpstr>
      <vt:lpstr>Angsana New</vt:lpstr>
      <vt:lpstr>Arial</vt:lpstr>
      <vt:lpstr>Calibri</vt:lpstr>
      <vt:lpstr>Calibri Light</vt:lpstr>
      <vt:lpstr>Comic Sans MS</vt:lpstr>
      <vt:lpstr>JasmineUPC</vt:lpstr>
      <vt:lpstr>LilyUPC</vt:lpstr>
      <vt:lpstr>Tahoma</vt:lpstr>
      <vt:lpstr>TH SarabunPSK</vt:lpstr>
      <vt:lpstr>Wingdings</vt:lpstr>
      <vt:lpstr>Office Theme</vt:lpstr>
      <vt:lpstr>งานนำเสนอ PowerPoint</vt:lpstr>
      <vt:lpstr>งานนำเสนอ PowerPoint</vt:lpstr>
      <vt:lpstr>วัตถุประสงค์</vt:lpstr>
      <vt:lpstr>สำรวจการมีการใช้ ICT ในสถานประกอบการ 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สิ่งที่ต้องจัดส่งให้กลุ่มสถิติ ICT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nso</dc:creator>
  <cp:lastModifiedBy>wannarat joyous</cp:lastModifiedBy>
  <cp:revision>111</cp:revision>
  <dcterms:created xsi:type="dcterms:W3CDTF">2017-03-10T03:50:35Z</dcterms:created>
  <dcterms:modified xsi:type="dcterms:W3CDTF">2021-05-22T18:53:08Z</dcterms:modified>
</cp:coreProperties>
</file>